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15"/>
  </p:notesMasterIdLst>
  <p:sldIdLst>
    <p:sldId id="3616" r:id="rId3"/>
    <p:sldId id="3757" r:id="rId4"/>
    <p:sldId id="258" r:id="rId5"/>
    <p:sldId id="259" r:id="rId6"/>
    <p:sldId id="263" r:id="rId7"/>
    <p:sldId id="295" r:id="rId8"/>
    <p:sldId id="268" r:id="rId9"/>
    <p:sldId id="3795" r:id="rId10"/>
    <p:sldId id="3783" r:id="rId11"/>
    <p:sldId id="310" r:id="rId12"/>
    <p:sldId id="324" r:id="rId13"/>
    <p:sldId id="31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dharth Bhandari" initials="SB" lastIdx="65" clrIdx="0">
    <p:extLst>
      <p:ext uri="{19B8F6BF-5375-455C-9EA6-DF929625EA0E}">
        <p15:presenceInfo xmlns:p15="http://schemas.microsoft.com/office/powerpoint/2012/main" userId="408c4fe377057d52" providerId="Windows Live"/>
      </p:ext>
    </p:extLst>
  </p:cmAuthor>
  <p:cmAuthor id="2" name="Dhrupad Sankar Hazra" initials="DSH" lastIdx="3" clrIdx="1">
    <p:extLst>
      <p:ext uri="{19B8F6BF-5375-455C-9EA6-DF929625EA0E}">
        <p15:presenceInfo xmlns:p15="http://schemas.microsoft.com/office/powerpoint/2012/main" userId="6f6b56eeaa0d3520" providerId="Windows Live"/>
      </p:ext>
    </p:extLst>
  </p:cmAuthor>
  <p:cmAuthor id="3" name="Mohammad Armaan" initials="MA" lastIdx="22" clrIdx="2">
    <p:extLst>
      <p:ext uri="{19B8F6BF-5375-455C-9EA6-DF929625EA0E}">
        <p15:presenceInfo xmlns:p15="http://schemas.microsoft.com/office/powerpoint/2012/main" userId="31aef47c891f50ed" providerId="Windows Live"/>
      </p:ext>
    </p:extLst>
  </p:cmAuthor>
  <p:cmAuthor id="4" name="Mohammad" initials="M" lastIdx="17" clrIdx="3">
    <p:extLst>
      <p:ext uri="{19B8F6BF-5375-455C-9EA6-DF929625EA0E}">
        <p15:presenceInfo xmlns:p15="http://schemas.microsoft.com/office/powerpoint/2012/main" userId="315c467f4dbd61d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3844"/>
    <a:srgbClr val="FFD73F"/>
    <a:srgbClr val="9C9BA1"/>
    <a:srgbClr val="B98766"/>
    <a:srgbClr val="E8D59D"/>
    <a:srgbClr val="C7C5C4"/>
    <a:srgbClr val="93A1BC"/>
    <a:srgbClr val="CBC532"/>
    <a:srgbClr val="8B6661"/>
    <a:srgbClr val="B879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80000" autoAdjust="0"/>
  </p:normalViewPr>
  <p:slideViewPr>
    <p:cSldViewPr snapToGrid="0">
      <p:cViewPr varScale="1">
        <p:scale>
          <a:sx n="57" d="100"/>
          <a:sy n="57" d="100"/>
        </p:scale>
        <p:origin x="108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BE853-3B00-43CE-86FA-A5830EB2A8D1}" type="doc">
      <dgm:prSet loTypeId="urn:microsoft.com/office/officeart/2005/8/layout/hierarchy4" loCatId="relationship" qsTypeId="urn:microsoft.com/office/officeart/2005/8/quickstyle/simple5" qsCatId="simple" csTypeId="urn:microsoft.com/office/officeart/2005/8/colors/colorful1" csCatId="colorful" phldr="1"/>
      <dgm:spPr/>
      <dgm:t>
        <a:bodyPr/>
        <a:lstStyle/>
        <a:p>
          <a:endParaRPr lang="en-IN"/>
        </a:p>
      </dgm:t>
    </dgm:pt>
    <dgm:pt modelId="{10C2F04F-DC05-4DAF-B628-08A2342DB42C}">
      <dgm:prSet phldrT="[Text]"/>
      <dgm:spPr/>
      <dgm:t>
        <a:bodyPr/>
        <a:lstStyle/>
        <a:p>
          <a:r>
            <a:rPr lang="en-GB" dirty="0"/>
            <a:t>Interviewing</a:t>
          </a:r>
          <a:endParaRPr lang="en-IN" dirty="0"/>
        </a:p>
      </dgm:t>
    </dgm:pt>
    <dgm:pt modelId="{8388E5D1-3D47-4217-A092-147C9745FD40}" type="parTrans" cxnId="{AD503605-687C-462A-B926-F73EFAE46E34}">
      <dgm:prSet/>
      <dgm:spPr/>
      <dgm:t>
        <a:bodyPr/>
        <a:lstStyle/>
        <a:p>
          <a:endParaRPr lang="en-IN"/>
        </a:p>
      </dgm:t>
    </dgm:pt>
    <dgm:pt modelId="{9B66A7AD-4AD0-4C38-90B2-CF05611EF0A4}" type="sibTrans" cxnId="{AD503605-687C-462A-B926-F73EFAE46E34}">
      <dgm:prSet/>
      <dgm:spPr/>
      <dgm:t>
        <a:bodyPr/>
        <a:lstStyle/>
        <a:p>
          <a:endParaRPr lang="en-IN"/>
        </a:p>
      </dgm:t>
    </dgm:pt>
    <dgm:pt modelId="{74D11952-112D-4E7A-9786-C9016F9BDB8B}">
      <dgm:prSet phldrT="[Text]"/>
      <dgm:spPr/>
      <dgm:t>
        <a:bodyPr/>
        <a:lstStyle/>
        <a:p>
          <a:r>
            <a:rPr lang="en-GB" dirty="0"/>
            <a:t>Employer brand</a:t>
          </a:r>
          <a:endParaRPr lang="en-IN" dirty="0"/>
        </a:p>
      </dgm:t>
    </dgm:pt>
    <dgm:pt modelId="{71180E63-BB58-46D1-AD6C-C765501976DB}" type="parTrans" cxnId="{5D0362B4-BEA0-4D14-8079-5ED162F57396}">
      <dgm:prSet/>
      <dgm:spPr/>
      <dgm:t>
        <a:bodyPr/>
        <a:lstStyle/>
        <a:p>
          <a:endParaRPr lang="en-IN"/>
        </a:p>
      </dgm:t>
    </dgm:pt>
    <dgm:pt modelId="{4140AC9E-B754-4AF2-8CA8-51DBF1926464}" type="sibTrans" cxnId="{5D0362B4-BEA0-4D14-8079-5ED162F57396}">
      <dgm:prSet/>
      <dgm:spPr/>
      <dgm:t>
        <a:bodyPr/>
        <a:lstStyle/>
        <a:p>
          <a:endParaRPr lang="en-IN"/>
        </a:p>
      </dgm:t>
    </dgm:pt>
    <dgm:pt modelId="{F911BDA9-A1F3-41C2-88A2-62EB4DC21AD6}">
      <dgm:prSet phldrT="[Text]"/>
      <dgm:spPr/>
      <dgm:t>
        <a:bodyPr/>
        <a:lstStyle/>
        <a:p>
          <a:r>
            <a:rPr lang="en-GB" dirty="0"/>
            <a:t>Skills and talent</a:t>
          </a:r>
          <a:endParaRPr lang="en-IN" dirty="0"/>
        </a:p>
      </dgm:t>
    </dgm:pt>
    <dgm:pt modelId="{AEA7CCBE-8EC1-4BD2-95C4-B768849EF4C9}" type="parTrans" cxnId="{60296CD7-F6B0-45B3-85B0-C9877A71E2EC}">
      <dgm:prSet/>
      <dgm:spPr/>
      <dgm:t>
        <a:bodyPr/>
        <a:lstStyle/>
        <a:p>
          <a:endParaRPr lang="en-IN"/>
        </a:p>
      </dgm:t>
    </dgm:pt>
    <dgm:pt modelId="{01D8D731-20F4-4D37-8A23-3A6F7EF8424A}" type="sibTrans" cxnId="{60296CD7-F6B0-45B3-85B0-C9877A71E2EC}">
      <dgm:prSet/>
      <dgm:spPr/>
      <dgm:t>
        <a:bodyPr/>
        <a:lstStyle/>
        <a:p>
          <a:endParaRPr lang="en-IN"/>
        </a:p>
      </dgm:t>
    </dgm:pt>
    <dgm:pt modelId="{69E778EE-F043-4414-9871-12794CE838DE}">
      <dgm:prSet phldrT="[Text]"/>
      <dgm:spPr/>
      <dgm:t>
        <a:bodyPr/>
        <a:lstStyle/>
        <a:p>
          <a:r>
            <a:rPr lang="en-GB" dirty="0"/>
            <a:t>Company culture</a:t>
          </a:r>
          <a:endParaRPr lang="en-IN" dirty="0"/>
        </a:p>
      </dgm:t>
    </dgm:pt>
    <dgm:pt modelId="{E61D29FA-36B4-48DD-9408-4DA30F34AF9D}" type="parTrans" cxnId="{89D7D3EA-454B-400C-A282-EB66E9068128}">
      <dgm:prSet/>
      <dgm:spPr/>
      <dgm:t>
        <a:bodyPr/>
        <a:lstStyle/>
        <a:p>
          <a:endParaRPr lang="en-IN"/>
        </a:p>
      </dgm:t>
    </dgm:pt>
    <dgm:pt modelId="{64108C18-7AAD-4FBD-9571-B184A38E0D7A}" type="sibTrans" cxnId="{89D7D3EA-454B-400C-A282-EB66E9068128}">
      <dgm:prSet/>
      <dgm:spPr/>
      <dgm:t>
        <a:bodyPr/>
        <a:lstStyle/>
        <a:p>
          <a:endParaRPr lang="en-IN"/>
        </a:p>
      </dgm:t>
    </dgm:pt>
    <dgm:pt modelId="{1C5EE198-8E58-46C3-BAAE-C03FC35ADC47}">
      <dgm:prSet phldrT="[Text]"/>
      <dgm:spPr/>
      <dgm:t>
        <a:bodyPr/>
        <a:lstStyle/>
        <a:p>
          <a:r>
            <a:rPr lang="en-GB" dirty="0"/>
            <a:t>Avoid losses</a:t>
          </a:r>
          <a:endParaRPr lang="en-IN" dirty="0"/>
        </a:p>
      </dgm:t>
    </dgm:pt>
    <dgm:pt modelId="{50FD2A17-A660-4F13-97B1-0219F500EAEB}" type="parTrans" cxnId="{E9A155B0-BEA4-4738-BF16-F7CCD418420C}">
      <dgm:prSet/>
      <dgm:spPr/>
      <dgm:t>
        <a:bodyPr/>
        <a:lstStyle/>
        <a:p>
          <a:endParaRPr lang="en-IN"/>
        </a:p>
      </dgm:t>
    </dgm:pt>
    <dgm:pt modelId="{095C41CC-D1E5-4A85-99CC-BD4173DADC65}" type="sibTrans" cxnId="{E9A155B0-BEA4-4738-BF16-F7CCD418420C}">
      <dgm:prSet/>
      <dgm:spPr/>
      <dgm:t>
        <a:bodyPr/>
        <a:lstStyle/>
        <a:p>
          <a:endParaRPr lang="en-IN"/>
        </a:p>
      </dgm:t>
    </dgm:pt>
    <dgm:pt modelId="{99F9EE68-A7B4-4FBB-ADD9-1141C77F3B0A}" type="pres">
      <dgm:prSet presAssocID="{1FCBE853-3B00-43CE-86FA-A5830EB2A8D1}" presName="Name0" presStyleCnt="0">
        <dgm:presLayoutVars>
          <dgm:chPref val="1"/>
          <dgm:dir/>
          <dgm:animOne val="branch"/>
          <dgm:animLvl val="lvl"/>
          <dgm:resizeHandles/>
        </dgm:presLayoutVars>
      </dgm:prSet>
      <dgm:spPr/>
    </dgm:pt>
    <dgm:pt modelId="{37D87A6E-F769-4671-80DE-95B89F87E704}" type="pres">
      <dgm:prSet presAssocID="{10C2F04F-DC05-4DAF-B628-08A2342DB42C}" presName="vertOne" presStyleCnt="0"/>
      <dgm:spPr/>
    </dgm:pt>
    <dgm:pt modelId="{60DEAE0A-8D90-40D9-86BB-D5D3E2BB3C29}" type="pres">
      <dgm:prSet presAssocID="{10C2F04F-DC05-4DAF-B628-08A2342DB42C}" presName="txOne" presStyleLbl="node0" presStyleIdx="0" presStyleCnt="1">
        <dgm:presLayoutVars>
          <dgm:chPref val="3"/>
        </dgm:presLayoutVars>
      </dgm:prSet>
      <dgm:spPr/>
    </dgm:pt>
    <dgm:pt modelId="{9751BEDE-23EB-46ED-8975-354CFCE3A7AA}" type="pres">
      <dgm:prSet presAssocID="{10C2F04F-DC05-4DAF-B628-08A2342DB42C}" presName="parTransOne" presStyleCnt="0"/>
      <dgm:spPr/>
    </dgm:pt>
    <dgm:pt modelId="{039BFB2C-E4E7-4AA8-AAA7-4D6E14E746F4}" type="pres">
      <dgm:prSet presAssocID="{10C2F04F-DC05-4DAF-B628-08A2342DB42C}" presName="horzOne" presStyleCnt="0"/>
      <dgm:spPr/>
    </dgm:pt>
    <dgm:pt modelId="{08F2401D-2757-4450-8110-6A79FB994A27}" type="pres">
      <dgm:prSet presAssocID="{74D11952-112D-4E7A-9786-C9016F9BDB8B}" presName="vertTwo" presStyleCnt="0"/>
      <dgm:spPr/>
    </dgm:pt>
    <dgm:pt modelId="{550337BE-3B03-466D-9D7D-FB63997CBE9B}" type="pres">
      <dgm:prSet presAssocID="{74D11952-112D-4E7A-9786-C9016F9BDB8B}" presName="txTwo" presStyleLbl="node2" presStyleIdx="0" presStyleCnt="4">
        <dgm:presLayoutVars>
          <dgm:chPref val="3"/>
        </dgm:presLayoutVars>
      </dgm:prSet>
      <dgm:spPr/>
    </dgm:pt>
    <dgm:pt modelId="{2C48E339-0DC5-4E18-A3E7-73547545A6FA}" type="pres">
      <dgm:prSet presAssocID="{74D11952-112D-4E7A-9786-C9016F9BDB8B}" presName="horzTwo" presStyleCnt="0"/>
      <dgm:spPr/>
    </dgm:pt>
    <dgm:pt modelId="{D04E275B-BF6D-4E31-A1B8-B39C3DA2813F}" type="pres">
      <dgm:prSet presAssocID="{4140AC9E-B754-4AF2-8CA8-51DBF1926464}" presName="sibSpaceTwo" presStyleCnt="0"/>
      <dgm:spPr/>
    </dgm:pt>
    <dgm:pt modelId="{80E14752-71E4-402B-96ED-371A287EBAFA}" type="pres">
      <dgm:prSet presAssocID="{F911BDA9-A1F3-41C2-88A2-62EB4DC21AD6}" presName="vertTwo" presStyleCnt="0"/>
      <dgm:spPr/>
    </dgm:pt>
    <dgm:pt modelId="{7A04787D-569F-44CD-998B-66B90616B7A9}" type="pres">
      <dgm:prSet presAssocID="{F911BDA9-A1F3-41C2-88A2-62EB4DC21AD6}" presName="txTwo" presStyleLbl="node2" presStyleIdx="1" presStyleCnt="4">
        <dgm:presLayoutVars>
          <dgm:chPref val="3"/>
        </dgm:presLayoutVars>
      </dgm:prSet>
      <dgm:spPr/>
    </dgm:pt>
    <dgm:pt modelId="{77972CC4-1DF9-4E76-BB1D-371D34CA8D21}" type="pres">
      <dgm:prSet presAssocID="{F911BDA9-A1F3-41C2-88A2-62EB4DC21AD6}" presName="horzTwo" presStyleCnt="0"/>
      <dgm:spPr/>
    </dgm:pt>
    <dgm:pt modelId="{147C6311-C148-4096-BC37-E6F8A743DBC7}" type="pres">
      <dgm:prSet presAssocID="{01D8D731-20F4-4D37-8A23-3A6F7EF8424A}" presName="sibSpaceTwo" presStyleCnt="0"/>
      <dgm:spPr/>
    </dgm:pt>
    <dgm:pt modelId="{A15CBA43-569D-4AAC-B921-A78D5B61F380}" type="pres">
      <dgm:prSet presAssocID="{69E778EE-F043-4414-9871-12794CE838DE}" presName="vertTwo" presStyleCnt="0"/>
      <dgm:spPr/>
    </dgm:pt>
    <dgm:pt modelId="{9136CCC1-D1FF-4FD5-9224-27A480EBC8F8}" type="pres">
      <dgm:prSet presAssocID="{69E778EE-F043-4414-9871-12794CE838DE}" presName="txTwo" presStyleLbl="node2" presStyleIdx="2" presStyleCnt="4">
        <dgm:presLayoutVars>
          <dgm:chPref val="3"/>
        </dgm:presLayoutVars>
      </dgm:prSet>
      <dgm:spPr/>
    </dgm:pt>
    <dgm:pt modelId="{7F3FCE17-E636-48CD-88F4-73B9C5E38543}" type="pres">
      <dgm:prSet presAssocID="{69E778EE-F043-4414-9871-12794CE838DE}" presName="horzTwo" presStyleCnt="0"/>
      <dgm:spPr/>
    </dgm:pt>
    <dgm:pt modelId="{E1B9F1AA-0DEB-4C39-B3FE-269FA3D0E228}" type="pres">
      <dgm:prSet presAssocID="{64108C18-7AAD-4FBD-9571-B184A38E0D7A}" presName="sibSpaceTwo" presStyleCnt="0"/>
      <dgm:spPr/>
    </dgm:pt>
    <dgm:pt modelId="{7EDDDDE8-E916-48B0-81CC-73DC6AD84A5F}" type="pres">
      <dgm:prSet presAssocID="{1C5EE198-8E58-46C3-BAAE-C03FC35ADC47}" presName="vertTwo" presStyleCnt="0"/>
      <dgm:spPr/>
    </dgm:pt>
    <dgm:pt modelId="{2FDC8A63-A5DD-4CBD-84B4-B5E1B9D66769}" type="pres">
      <dgm:prSet presAssocID="{1C5EE198-8E58-46C3-BAAE-C03FC35ADC47}" presName="txTwo" presStyleLbl="node2" presStyleIdx="3" presStyleCnt="4">
        <dgm:presLayoutVars>
          <dgm:chPref val="3"/>
        </dgm:presLayoutVars>
      </dgm:prSet>
      <dgm:spPr/>
    </dgm:pt>
    <dgm:pt modelId="{0222845E-1D65-4F17-886F-D390ACFB9E4B}" type="pres">
      <dgm:prSet presAssocID="{1C5EE198-8E58-46C3-BAAE-C03FC35ADC47}" presName="horzTwo" presStyleCnt="0"/>
      <dgm:spPr/>
    </dgm:pt>
  </dgm:ptLst>
  <dgm:cxnLst>
    <dgm:cxn modelId="{DC29DA01-B7F6-454D-95CF-9BD32549AE53}" type="presOf" srcId="{74D11952-112D-4E7A-9786-C9016F9BDB8B}" destId="{550337BE-3B03-466D-9D7D-FB63997CBE9B}" srcOrd="0" destOrd="0" presId="urn:microsoft.com/office/officeart/2005/8/layout/hierarchy4"/>
    <dgm:cxn modelId="{AD503605-687C-462A-B926-F73EFAE46E34}" srcId="{1FCBE853-3B00-43CE-86FA-A5830EB2A8D1}" destId="{10C2F04F-DC05-4DAF-B628-08A2342DB42C}" srcOrd="0" destOrd="0" parTransId="{8388E5D1-3D47-4217-A092-147C9745FD40}" sibTransId="{9B66A7AD-4AD0-4C38-90B2-CF05611EF0A4}"/>
    <dgm:cxn modelId="{E0253D45-718E-4A0C-981A-05F0A58AF1AC}" type="presOf" srcId="{10C2F04F-DC05-4DAF-B628-08A2342DB42C}" destId="{60DEAE0A-8D90-40D9-86BB-D5D3E2BB3C29}" srcOrd="0" destOrd="0" presId="urn:microsoft.com/office/officeart/2005/8/layout/hierarchy4"/>
    <dgm:cxn modelId="{E9A155B0-BEA4-4738-BF16-F7CCD418420C}" srcId="{10C2F04F-DC05-4DAF-B628-08A2342DB42C}" destId="{1C5EE198-8E58-46C3-BAAE-C03FC35ADC47}" srcOrd="3" destOrd="0" parTransId="{50FD2A17-A660-4F13-97B1-0219F500EAEB}" sibTransId="{095C41CC-D1E5-4A85-99CC-BD4173DADC65}"/>
    <dgm:cxn modelId="{3F5393B2-D952-4536-8E2B-E65B7CBA959E}" type="presOf" srcId="{1C5EE198-8E58-46C3-BAAE-C03FC35ADC47}" destId="{2FDC8A63-A5DD-4CBD-84B4-B5E1B9D66769}" srcOrd="0" destOrd="0" presId="urn:microsoft.com/office/officeart/2005/8/layout/hierarchy4"/>
    <dgm:cxn modelId="{5D0362B4-BEA0-4D14-8079-5ED162F57396}" srcId="{10C2F04F-DC05-4DAF-B628-08A2342DB42C}" destId="{74D11952-112D-4E7A-9786-C9016F9BDB8B}" srcOrd="0" destOrd="0" parTransId="{71180E63-BB58-46D1-AD6C-C765501976DB}" sibTransId="{4140AC9E-B754-4AF2-8CA8-51DBF1926464}"/>
    <dgm:cxn modelId="{519741C3-21D0-4E63-B8AF-761F32E2CB8F}" type="presOf" srcId="{F911BDA9-A1F3-41C2-88A2-62EB4DC21AD6}" destId="{7A04787D-569F-44CD-998B-66B90616B7A9}" srcOrd="0" destOrd="0" presId="urn:microsoft.com/office/officeart/2005/8/layout/hierarchy4"/>
    <dgm:cxn modelId="{70BFB9CC-CEF1-4858-B9BD-35793F0CAD82}" type="presOf" srcId="{69E778EE-F043-4414-9871-12794CE838DE}" destId="{9136CCC1-D1FF-4FD5-9224-27A480EBC8F8}" srcOrd="0" destOrd="0" presId="urn:microsoft.com/office/officeart/2005/8/layout/hierarchy4"/>
    <dgm:cxn modelId="{60296CD7-F6B0-45B3-85B0-C9877A71E2EC}" srcId="{10C2F04F-DC05-4DAF-B628-08A2342DB42C}" destId="{F911BDA9-A1F3-41C2-88A2-62EB4DC21AD6}" srcOrd="1" destOrd="0" parTransId="{AEA7CCBE-8EC1-4BD2-95C4-B768849EF4C9}" sibTransId="{01D8D731-20F4-4D37-8A23-3A6F7EF8424A}"/>
    <dgm:cxn modelId="{38E258DF-51A6-42F8-B228-5766ABA34B98}" type="presOf" srcId="{1FCBE853-3B00-43CE-86FA-A5830EB2A8D1}" destId="{99F9EE68-A7B4-4FBB-ADD9-1141C77F3B0A}" srcOrd="0" destOrd="0" presId="urn:microsoft.com/office/officeart/2005/8/layout/hierarchy4"/>
    <dgm:cxn modelId="{89D7D3EA-454B-400C-A282-EB66E9068128}" srcId="{10C2F04F-DC05-4DAF-B628-08A2342DB42C}" destId="{69E778EE-F043-4414-9871-12794CE838DE}" srcOrd="2" destOrd="0" parTransId="{E61D29FA-36B4-48DD-9408-4DA30F34AF9D}" sibTransId="{64108C18-7AAD-4FBD-9571-B184A38E0D7A}"/>
    <dgm:cxn modelId="{D1A761AD-321A-40D7-A45A-2C0D50DE9560}" type="presParOf" srcId="{99F9EE68-A7B4-4FBB-ADD9-1141C77F3B0A}" destId="{37D87A6E-F769-4671-80DE-95B89F87E704}" srcOrd="0" destOrd="0" presId="urn:microsoft.com/office/officeart/2005/8/layout/hierarchy4"/>
    <dgm:cxn modelId="{72360991-0920-4A49-8058-0D7DE6BEDA7E}" type="presParOf" srcId="{37D87A6E-F769-4671-80DE-95B89F87E704}" destId="{60DEAE0A-8D90-40D9-86BB-D5D3E2BB3C29}" srcOrd="0" destOrd="0" presId="urn:microsoft.com/office/officeart/2005/8/layout/hierarchy4"/>
    <dgm:cxn modelId="{6F56B9D5-7CFC-4577-85E6-FC542C276992}" type="presParOf" srcId="{37D87A6E-F769-4671-80DE-95B89F87E704}" destId="{9751BEDE-23EB-46ED-8975-354CFCE3A7AA}" srcOrd="1" destOrd="0" presId="urn:microsoft.com/office/officeart/2005/8/layout/hierarchy4"/>
    <dgm:cxn modelId="{FB49D233-514A-4AEC-A297-211F766A4AF1}" type="presParOf" srcId="{37D87A6E-F769-4671-80DE-95B89F87E704}" destId="{039BFB2C-E4E7-4AA8-AAA7-4D6E14E746F4}" srcOrd="2" destOrd="0" presId="urn:microsoft.com/office/officeart/2005/8/layout/hierarchy4"/>
    <dgm:cxn modelId="{307B6C26-C00C-4AC2-B65D-733BC32504AD}" type="presParOf" srcId="{039BFB2C-E4E7-4AA8-AAA7-4D6E14E746F4}" destId="{08F2401D-2757-4450-8110-6A79FB994A27}" srcOrd="0" destOrd="0" presId="urn:microsoft.com/office/officeart/2005/8/layout/hierarchy4"/>
    <dgm:cxn modelId="{BA5D1E56-127C-42F7-99D8-B6E85C87C60B}" type="presParOf" srcId="{08F2401D-2757-4450-8110-6A79FB994A27}" destId="{550337BE-3B03-466D-9D7D-FB63997CBE9B}" srcOrd="0" destOrd="0" presId="urn:microsoft.com/office/officeart/2005/8/layout/hierarchy4"/>
    <dgm:cxn modelId="{17A4062C-B17B-4CC7-984B-FD7D985AC351}" type="presParOf" srcId="{08F2401D-2757-4450-8110-6A79FB994A27}" destId="{2C48E339-0DC5-4E18-A3E7-73547545A6FA}" srcOrd="1" destOrd="0" presId="urn:microsoft.com/office/officeart/2005/8/layout/hierarchy4"/>
    <dgm:cxn modelId="{BDD11F94-D5EF-47E5-80C9-7806045179E1}" type="presParOf" srcId="{039BFB2C-E4E7-4AA8-AAA7-4D6E14E746F4}" destId="{D04E275B-BF6D-4E31-A1B8-B39C3DA2813F}" srcOrd="1" destOrd="0" presId="urn:microsoft.com/office/officeart/2005/8/layout/hierarchy4"/>
    <dgm:cxn modelId="{D24F05A0-A6F3-4A80-9370-1EC678E47ABF}" type="presParOf" srcId="{039BFB2C-E4E7-4AA8-AAA7-4D6E14E746F4}" destId="{80E14752-71E4-402B-96ED-371A287EBAFA}" srcOrd="2" destOrd="0" presId="urn:microsoft.com/office/officeart/2005/8/layout/hierarchy4"/>
    <dgm:cxn modelId="{3EA1178E-AF75-43E4-8C8D-B82FF3427906}" type="presParOf" srcId="{80E14752-71E4-402B-96ED-371A287EBAFA}" destId="{7A04787D-569F-44CD-998B-66B90616B7A9}" srcOrd="0" destOrd="0" presId="urn:microsoft.com/office/officeart/2005/8/layout/hierarchy4"/>
    <dgm:cxn modelId="{A0873ACF-BEDC-41DC-B0E3-48FD2B560482}" type="presParOf" srcId="{80E14752-71E4-402B-96ED-371A287EBAFA}" destId="{77972CC4-1DF9-4E76-BB1D-371D34CA8D21}" srcOrd="1" destOrd="0" presId="urn:microsoft.com/office/officeart/2005/8/layout/hierarchy4"/>
    <dgm:cxn modelId="{DA1999A1-B42E-4D0D-80F1-92E83F312155}" type="presParOf" srcId="{039BFB2C-E4E7-4AA8-AAA7-4D6E14E746F4}" destId="{147C6311-C148-4096-BC37-E6F8A743DBC7}" srcOrd="3" destOrd="0" presId="urn:microsoft.com/office/officeart/2005/8/layout/hierarchy4"/>
    <dgm:cxn modelId="{F9012F96-5759-44FC-B97A-F87CCB9136AB}" type="presParOf" srcId="{039BFB2C-E4E7-4AA8-AAA7-4D6E14E746F4}" destId="{A15CBA43-569D-4AAC-B921-A78D5B61F380}" srcOrd="4" destOrd="0" presId="urn:microsoft.com/office/officeart/2005/8/layout/hierarchy4"/>
    <dgm:cxn modelId="{9084F4DE-BA1C-492A-9993-3EF832117208}" type="presParOf" srcId="{A15CBA43-569D-4AAC-B921-A78D5B61F380}" destId="{9136CCC1-D1FF-4FD5-9224-27A480EBC8F8}" srcOrd="0" destOrd="0" presId="urn:microsoft.com/office/officeart/2005/8/layout/hierarchy4"/>
    <dgm:cxn modelId="{DCA2B830-DC59-4881-AA9F-4D45866A85CE}" type="presParOf" srcId="{A15CBA43-569D-4AAC-B921-A78D5B61F380}" destId="{7F3FCE17-E636-48CD-88F4-73B9C5E38543}" srcOrd="1" destOrd="0" presId="urn:microsoft.com/office/officeart/2005/8/layout/hierarchy4"/>
    <dgm:cxn modelId="{A7A69CB0-EDB1-4217-8453-CF0A22B3AB5A}" type="presParOf" srcId="{039BFB2C-E4E7-4AA8-AAA7-4D6E14E746F4}" destId="{E1B9F1AA-0DEB-4C39-B3FE-269FA3D0E228}" srcOrd="5" destOrd="0" presId="urn:microsoft.com/office/officeart/2005/8/layout/hierarchy4"/>
    <dgm:cxn modelId="{AFE240A7-7F6D-4AEF-BA6D-742560432EFD}" type="presParOf" srcId="{039BFB2C-E4E7-4AA8-AAA7-4D6E14E746F4}" destId="{7EDDDDE8-E916-48B0-81CC-73DC6AD84A5F}" srcOrd="6" destOrd="0" presId="urn:microsoft.com/office/officeart/2005/8/layout/hierarchy4"/>
    <dgm:cxn modelId="{E07E0282-4CB7-4B42-BF67-78B2D75C696A}" type="presParOf" srcId="{7EDDDDE8-E916-48B0-81CC-73DC6AD84A5F}" destId="{2FDC8A63-A5DD-4CBD-84B4-B5E1B9D66769}" srcOrd="0" destOrd="0" presId="urn:microsoft.com/office/officeart/2005/8/layout/hierarchy4"/>
    <dgm:cxn modelId="{58410C82-CA87-45E8-985E-AE4A3694B339}" type="presParOf" srcId="{7EDDDDE8-E916-48B0-81CC-73DC6AD84A5F}" destId="{0222845E-1D65-4F17-886F-D390ACFB9E4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D44155-6DD6-4CEF-BDA2-DF1C98AA6727}" type="doc">
      <dgm:prSet loTypeId="urn:microsoft.com/office/officeart/2005/8/layout/cycle8" loCatId="cycle" qsTypeId="urn:microsoft.com/office/officeart/2005/8/quickstyle/3d1" qsCatId="3D" csTypeId="urn:microsoft.com/office/officeart/2005/8/colors/colorful1" csCatId="colorful" phldr="1"/>
      <dgm:spPr/>
      <dgm:t>
        <a:bodyPr/>
        <a:lstStyle/>
        <a:p>
          <a:endParaRPr lang="en-IN"/>
        </a:p>
      </dgm:t>
    </dgm:pt>
    <dgm:pt modelId="{A62C193C-2336-4502-BD51-ED5A7E659CB6}">
      <dgm:prSet phldrT="[Text]" custT="1"/>
      <dgm:spPr/>
      <dgm:t>
        <a:bodyPr/>
        <a:lstStyle/>
        <a:p>
          <a:pPr algn="ctr"/>
          <a:r>
            <a:rPr lang="en-GB" sz="1400" dirty="0"/>
            <a:t>Job Posting</a:t>
          </a:r>
          <a:endParaRPr lang="en-IN" sz="1400" dirty="0"/>
        </a:p>
      </dgm:t>
    </dgm:pt>
    <dgm:pt modelId="{277D599C-C2A6-403D-AA57-2AE8D2C745AE}" type="parTrans" cxnId="{B272FDCB-A300-496C-9D1E-A4F48343C49F}">
      <dgm:prSet/>
      <dgm:spPr/>
      <dgm:t>
        <a:bodyPr/>
        <a:lstStyle/>
        <a:p>
          <a:endParaRPr lang="en-IN"/>
        </a:p>
      </dgm:t>
    </dgm:pt>
    <dgm:pt modelId="{F1B7499C-FB98-491D-AB11-3E80F4997E2D}" type="sibTrans" cxnId="{B272FDCB-A300-496C-9D1E-A4F48343C49F}">
      <dgm:prSet/>
      <dgm:spPr/>
      <dgm:t>
        <a:bodyPr/>
        <a:lstStyle/>
        <a:p>
          <a:endParaRPr lang="en-IN"/>
        </a:p>
      </dgm:t>
    </dgm:pt>
    <dgm:pt modelId="{C97F5D6B-8BE2-46F7-8315-CF22EA93D69A}">
      <dgm:prSet phldrT="[Text]" custT="1"/>
      <dgm:spPr/>
      <dgm:t>
        <a:bodyPr/>
        <a:lstStyle/>
        <a:p>
          <a:r>
            <a:rPr lang="en-GB" sz="1400" dirty="0"/>
            <a:t>Decision-making</a:t>
          </a:r>
          <a:endParaRPr lang="en-IN" sz="1400" dirty="0"/>
        </a:p>
      </dgm:t>
    </dgm:pt>
    <dgm:pt modelId="{4E3E2055-F01E-4440-AB3E-8A01ECFC0FE9}" type="parTrans" cxnId="{11BCA893-665F-46AB-AF74-994AAA8ADE14}">
      <dgm:prSet/>
      <dgm:spPr/>
      <dgm:t>
        <a:bodyPr/>
        <a:lstStyle/>
        <a:p>
          <a:endParaRPr lang="en-IN"/>
        </a:p>
      </dgm:t>
    </dgm:pt>
    <dgm:pt modelId="{9EF0188C-C7A6-42F9-9536-BE78ADF37EEA}" type="sibTrans" cxnId="{11BCA893-665F-46AB-AF74-994AAA8ADE14}">
      <dgm:prSet/>
      <dgm:spPr/>
      <dgm:t>
        <a:bodyPr/>
        <a:lstStyle/>
        <a:p>
          <a:endParaRPr lang="en-IN"/>
        </a:p>
      </dgm:t>
    </dgm:pt>
    <dgm:pt modelId="{93F2B386-2485-4E6F-B8C9-D0E992CC0BF9}">
      <dgm:prSet phldrT="[Text]" custT="1"/>
      <dgm:spPr/>
      <dgm:t>
        <a:bodyPr/>
        <a:lstStyle/>
        <a:p>
          <a:r>
            <a:rPr lang="en-GB" sz="1400" dirty="0"/>
            <a:t>Onboarding</a:t>
          </a:r>
          <a:endParaRPr lang="en-IN" sz="1400" dirty="0"/>
        </a:p>
      </dgm:t>
    </dgm:pt>
    <dgm:pt modelId="{6ED18CC5-C831-40CB-9F4D-F7A050D60887}" type="parTrans" cxnId="{8BB3E162-F905-42DA-B722-465D28D0BD57}">
      <dgm:prSet/>
      <dgm:spPr/>
      <dgm:t>
        <a:bodyPr/>
        <a:lstStyle/>
        <a:p>
          <a:endParaRPr lang="en-IN"/>
        </a:p>
      </dgm:t>
    </dgm:pt>
    <dgm:pt modelId="{4252CBE0-70E2-476A-80F6-3C8AAAB3B876}" type="sibTrans" cxnId="{8BB3E162-F905-42DA-B722-465D28D0BD57}">
      <dgm:prSet/>
      <dgm:spPr/>
      <dgm:t>
        <a:bodyPr/>
        <a:lstStyle/>
        <a:p>
          <a:endParaRPr lang="en-IN"/>
        </a:p>
      </dgm:t>
    </dgm:pt>
    <dgm:pt modelId="{1EE5CC05-D453-4172-AE1D-12F6B8E1FDFF}">
      <dgm:prSet phldrT="[Text]" custT="1"/>
      <dgm:spPr/>
      <dgm:t>
        <a:bodyPr/>
        <a:lstStyle/>
        <a:p>
          <a:r>
            <a:rPr lang="en-GB" sz="1400" dirty="0"/>
            <a:t>Job Application</a:t>
          </a:r>
          <a:endParaRPr lang="en-IN" sz="1400" dirty="0"/>
        </a:p>
      </dgm:t>
    </dgm:pt>
    <dgm:pt modelId="{383706C2-A167-4A81-99E3-4A4EED2A1D80}" type="parTrans" cxnId="{E6B1294C-2B15-4008-B0C7-A5EB48C05ED9}">
      <dgm:prSet/>
      <dgm:spPr/>
      <dgm:t>
        <a:bodyPr/>
        <a:lstStyle/>
        <a:p>
          <a:endParaRPr lang="en-IN"/>
        </a:p>
      </dgm:t>
    </dgm:pt>
    <dgm:pt modelId="{44826AF1-356E-4AAE-86A4-2222B11FC220}" type="sibTrans" cxnId="{E6B1294C-2B15-4008-B0C7-A5EB48C05ED9}">
      <dgm:prSet/>
      <dgm:spPr/>
      <dgm:t>
        <a:bodyPr/>
        <a:lstStyle/>
        <a:p>
          <a:endParaRPr lang="en-IN"/>
        </a:p>
      </dgm:t>
    </dgm:pt>
    <dgm:pt modelId="{FEA90794-5598-4F38-8F8D-7832F2C87D9B}">
      <dgm:prSet phldrT="[Text]" custT="1"/>
      <dgm:spPr/>
      <dgm:t>
        <a:bodyPr/>
        <a:lstStyle/>
        <a:p>
          <a:r>
            <a:rPr lang="en-GB" sz="1400" dirty="0"/>
            <a:t>Pre-screening</a:t>
          </a:r>
          <a:endParaRPr lang="en-IN" sz="1400" dirty="0"/>
        </a:p>
      </dgm:t>
    </dgm:pt>
    <dgm:pt modelId="{CAFC244F-6EBC-441F-8C3E-861BE6E5EFC1}" type="parTrans" cxnId="{6C8B87D2-E8BE-445B-95E9-732A91ED0DDE}">
      <dgm:prSet/>
      <dgm:spPr/>
      <dgm:t>
        <a:bodyPr/>
        <a:lstStyle/>
        <a:p>
          <a:endParaRPr lang="en-IN"/>
        </a:p>
      </dgm:t>
    </dgm:pt>
    <dgm:pt modelId="{2F61D512-2E25-452E-BEC2-094B3354AC2A}" type="sibTrans" cxnId="{6C8B87D2-E8BE-445B-95E9-732A91ED0DDE}">
      <dgm:prSet/>
      <dgm:spPr/>
      <dgm:t>
        <a:bodyPr/>
        <a:lstStyle/>
        <a:p>
          <a:endParaRPr lang="en-IN"/>
        </a:p>
      </dgm:t>
    </dgm:pt>
    <dgm:pt modelId="{A0F7ED2F-7467-4AA6-B765-23A57373CC3F}">
      <dgm:prSet phldrT="[Text]" custT="1"/>
      <dgm:spPr/>
      <dgm:t>
        <a:bodyPr/>
        <a:lstStyle/>
        <a:p>
          <a:r>
            <a:rPr lang="en-GB" sz="1400" dirty="0"/>
            <a:t>Interviews</a:t>
          </a:r>
          <a:endParaRPr lang="en-IN" sz="1400" dirty="0"/>
        </a:p>
      </dgm:t>
    </dgm:pt>
    <dgm:pt modelId="{E49A76C0-C8B0-4926-A8EE-F7FC64330B04}" type="parTrans" cxnId="{24C66CEB-A938-4891-8EEC-28AA0B3ED0A7}">
      <dgm:prSet/>
      <dgm:spPr/>
      <dgm:t>
        <a:bodyPr/>
        <a:lstStyle/>
        <a:p>
          <a:endParaRPr lang="en-IN"/>
        </a:p>
      </dgm:t>
    </dgm:pt>
    <dgm:pt modelId="{1382D47B-5B3C-43D2-A5BF-BDEBBD03623E}" type="sibTrans" cxnId="{24C66CEB-A938-4891-8EEC-28AA0B3ED0A7}">
      <dgm:prSet/>
      <dgm:spPr/>
      <dgm:t>
        <a:bodyPr/>
        <a:lstStyle/>
        <a:p>
          <a:endParaRPr lang="en-IN"/>
        </a:p>
      </dgm:t>
    </dgm:pt>
    <dgm:pt modelId="{B6B834DF-5701-44C7-BAA6-D93843BCD1D0}">
      <dgm:prSet phldrT="[Text]" custT="1"/>
      <dgm:spPr/>
      <dgm:t>
        <a:bodyPr/>
        <a:lstStyle/>
        <a:p>
          <a:r>
            <a:rPr lang="en-GB" sz="1300" dirty="0"/>
            <a:t>Pre-employment Testing</a:t>
          </a:r>
          <a:endParaRPr lang="en-IN" sz="1300" dirty="0"/>
        </a:p>
      </dgm:t>
    </dgm:pt>
    <dgm:pt modelId="{4AF4AF0E-55F9-415A-A3BB-CCA6BD065714}" type="parTrans" cxnId="{173710DB-7E4E-4438-B970-6550E5511609}">
      <dgm:prSet/>
      <dgm:spPr/>
      <dgm:t>
        <a:bodyPr/>
        <a:lstStyle/>
        <a:p>
          <a:endParaRPr lang="en-IN"/>
        </a:p>
      </dgm:t>
    </dgm:pt>
    <dgm:pt modelId="{6F30074B-9E92-439B-BD87-A37636FBC472}" type="sibTrans" cxnId="{173710DB-7E4E-4438-B970-6550E5511609}">
      <dgm:prSet/>
      <dgm:spPr/>
      <dgm:t>
        <a:bodyPr/>
        <a:lstStyle/>
        <a:p>
          <a:endParaRPr lang="en-IN"/>
        </a:p>
      </dgm:t>
    </dgm:pt>
    <dgm:pt modelId="{6F5993D6-0ED2-43FE-8031-14A3E3FFEA52}" type="pres">
      <dgm:prSet presAssocID="{FAD44155-6DD6-4CEF-BDA2-DF1C98AA6727}" presName="compositeShape" presStyleCnt="0">
        <dgm:presLayoutVars>
          <dgm:chMax val="7"/>
          <dgm:dir/>
          <dgm:resizeHandles val="exact"/>
        </dgm:presLayoutVars>
      </dgm:prSet>
      <dgm:spPr/>
    </dgm:pt>
    <dgm:pt modelId="{5087F8AB-9A27-4A53-BC34-2C2A4B979A14}" type="pres">
      <dgm:prSet presAssocID="{FAD44155-6DD6-4CEF-BDA2-DF1C98AA6727}" presName="wedge1" presStyleLbl="node1" presStyleIdx="0" presStyleCnt="7"/>
      <dgm:spPr/>
    </dgm:pt>
    <dgm:pt modelId="{1305941D-672B-46FB-9DE0-222AD916A97C}" type="pres">
      <dgm:prSet presAssocID="{FAD44155-6DD6-4CEF-BDA2-DF1C98AA6727}" presName="dummy1a" presStyleCnt="0"/>
      <dgm:spPr/>
    </dgm:pt>
    <dgm:pt modelId="{AF29F432-6482-4266-ADD4-CE9B4AF07267}" type="pres">
      <dgm:prSet presAssocID="{FAD44155-6DD6-4CEF-BDA2-DF1C98AA6727}" presName="dummy1b" presStyleCnt="0"/>
      <dgm:spPr/>
    </dgm:pt>
    <dgm:pt modelId="{7C63E271-0C96-47BB-9DF2-FF9BB3D22466}" type="pres">
      <dgm:prSet presAssocID="{FAD44155-6DD6-4CEF-BDA2-DF1C98AA6727}" presName="wedge1Tx" presStyleLbl="node1" presStyleIdx="0" presStyleCnt="7">
        <dgm:presLayoutVars>
          <dgm:chMax val="0"/>
          <dgm:chPref val="0"/>
          <dgm:bulletEnabled val="1"/>
        </dgm:presLayoutVars>
      </dgm:prSet>
      <dgm:spPr/>
    </dgm:pt>
    <dgm:pt modelId="{732B0D02-3F26-4F55-946B-5580C6A9F938}" type="pres">
      <dgm:prSet presAssocID="{FAD44155-6DD6-4CEF-BDA2-DF1C98AA6727}" presName="wedge2" presStyleLbl="node1" presStyleIdx="1" presStyleCnt="7"/>
      <dgm:spPr/>
    </dgm:pt>
    <dgm:pt modelId="{9E33DBA6-FBD7-46F9-BB13-6796E814B564}" type="pres">
      <dgm:prSet presAssocID="{FAD44155-6DD6-4CEF-BDA2-DF1C98AA6727}" presName="dummy2a" presStyleCnt="0"/>
      <dgm:spPr/>
    </dgm:pt>
    <dgm:pt modelId="{B5F10F0D-F28A-4FA5-8227-4B7BBAC40A6B}" type="pres">
      <dgm:prSet presAssocID="{FAD44155-6DD6-4CEF-BDA2-DF1C98AA6727}" presName="dummy2b" presStyleCnt="0"/>
      <dgm:spPr/>
    </dgm:pt>
    <dgm:pt modelId="{44C64281-3557-4764-8A87-75BBE7A2EEA9}" type="pres">
      <dgm:prSet presAssocID="{FAD44155-6DD6-4CEF-BDA2-DF1C98AA6727}" presName="wedge2Tx" presStyleLbl="node1" presStyleIdx="1" presStyleCnt="7">
        <dgm:presLayoutVars>
          <dgm:chMax val="0"/>
          <dgm:chPref val="0"/>
          <dgm:bulletEnabled val="1"/>
        </dgm:presLayoutVars>
      </dgm:prSet>
      <dgm:spPr/>
    </dgm:pt>
    <dgm:pt modelId="{28C40342-BD44-4A9A-9473-5D8EF1DFBD78}" type="pres">
      <dgm:prSet presAssocID="{FAD44155-6DD6-4CEF-BDA2-DF1C98AA6727}" presName="wedge3" presStyleLbl="node1" presStyleIdx="2" presStyleCnt="7"/>
      <dgm:spPr/>
    </dgm:pt>
    <dgm:pt modelId="{7F68066F-7976-4F6C-8028-C5BD78E29472}" type="pres">
      <dgm:prSet presAssocID="{FAD44155-6DD6-4CEF-BDA2-DF1C98AA6727}" presName="dummy3a" presStyleCnt="0"/>
      <dgm:spPr/>
    </dgm:pt>
    <dgm:pt modelId="{CEE90262-3E2C-4BBF-B557-E72713FE1831}" type="pres">
      <dgm:prSet presAssocID="{FAD44155-6DD6-4CEF-BDA2-DF1C98AA6727}" presName="dummy3b" presStyleCnt="0"/>
      <dgm:spPr/>
    </dgm:pt>
    <dgm:pt modelId="{583F20A9-B966-48FC-A101-CFE7808F3AD9}" type="pres">
      <dgm:prSet presAssocID="{FAD44155-6DD6-4CEF-BDA2-DF1C98AA6727}" presName="wedge3Tx" presStyleLbl="node1" presStyleIdx="2" presStyleCnt="7">
        <dgm:presLayoutVars>
          <dgm:chMax val="0"/>
          <dgm:chPref val="0"/>
          <dgm:bulletEnabled val="1"/>
        </dgm:presLayoutVars>
      </dgm:prSet>
      <dgm:spPr/>
    </dgm:pt>
    <dgm:pt modelId="{3A3A11BF-2CCE-4D58-9562-E55FC032E5CE}" type="pres">
      <dgm:prSet presAssocID="{FAD44155-6DD6-4CEF-BDA2-DF1C98AA6727}" presName="wedge4" presStyleLbl="node1" presStyleIdx="3" presStyleCnt="7"/>
      <dgm:spPr/>
    </dgm:pt>
    <dgm:pt modelId="{6F9366D0-C632-48B0-91EC-0727D7E8102E}" type="pres">
      <dgm:prSet presAssocID="{FAD44155-6DD6-4CEF-BDA2-DF1C98AA6727}" presName="dummy4a" presStyleCnt="0"/>
      <dgm:spPr/>
    </dgm:pt>
    <dgm:pt modelId="{B39BE70D-0FC7-4F04-8F77-D9BC0B9B4AF2}" type="pres">
      <dgm:prSet presAssocID="{FAD44155-6DD6-4CEF-BDA2-DF1C98AA6727}" presName="dummy4b" presStyleCnt="0"/>
      <dgm:spPr/>
    </dgm:pt>
    <dgm:pt modelId="{A5C6D102-83ED-4877-B5DC-77DAFBB9DBDB}" type="pres">
      <dgm:prSet presAssocID="{FAD44155-6DD6-4CEF-BDA2-DF1C98AA6727}" presName="wedge4Tx" presStyleLbl="node1" presStyleIdx="3" presStyleCnt="7">
        <dgm:presLayoutVars>
          <dgm:chMax val="0"/>
          <dgm:chPref val="0"/>
          <dgm:bulletEnabled val="1"/>
        </dgm:presLayoutVars>
      </dgm:prSet>
      <dgm:spPr/>
    </dgm:pt>
    <dgm:pt modelId="{0F32A087-824B-4AE0-BD32-BC5169B7CEC5}" type="pres">
      <dgm:prSet presAssocID="{FAD44155-6DD6-4CEF-BDA2-DF1C98AA6727}" presName="wedge5" presStyleLbl="node1" presStyleIdx="4" presStyleCnt="7"/>
      <dgm:spPr/>
    </dgm:pt>
    <dgm:pt modelId="{5094F326-AEFC-4D31-88BF-F0357918C18B}" type="pres">
      <dgm:prSet presAssocID="{FAD44155-6DD6-4CEF-BDA2-DF1C98AA6727}" presName="dummy5a" presStyleCnt="0"/>
      <dgm:spPr/>
    </dgm:pt>
    <dgm:pt modelId="{092C6DF6-496C-4FF0-BB39-68CF4A8E3AB6}" type="pres">
      <dgm:prSet presAssocID="{FAD44155-6DD6-4CEF-BDA2-DF1C98AA6727}" presName="dummy5b" presStyleCnt="0"/>
      <dgm:spPr/>
    </dgm:pt>
    <dgm:pt modelId="{8EFC5320-8BE2-4499-AA48-DBD19F2A73AA}" type="pres">
      <dgm:prSet presAssocID="{FAD44155-6DD6-4CEF-BDA2-DF1C98AA6727}" presName="wedge5Tx" presStyleLbl="node1" presStyleIdx="4" presStyleCnt="7">
        <dgm:presLayoutVars>
          <dgm:chMax val="0"/>
          <dgm:chPref val="0"/>
          <dgm:bulletEnabled val="1"/>
        </dgm:presLayoutVars>
      </dgm:prSet>
      <dgm:spPr/>
    </dgm:pt>
    <dgm:pt modelId="{26C56BC1-AD03-4DD7-93AF-D5729362E3C4}" type="pres">
      <dgm:prSet presAssocID="{FAD44155-6DD6-4CEF-BDA2-DF1C98AA6727}" presName="wedge6" presStyleLbl="node1" presStyleIdx="5" presStyleCnt="7"/>
      <dgm:spPr/>
    </dgm:pt>
    <dgm:pt modelId="{061B831F-FD3B-4115-BA3A-C2E7CF32C94F}" type="pres">
      <dgm:prSet presAssocID="{FAD44155-6DD6-4CEF-BDA2-DF1C98AA6727}" presName="dummy6a" presStyleCnt="0"/>
      <dgm:spPr/>
    </dgm:pt>
    <dgm:pt modelId="{852E70B3-0DB0-48AA-98E9-17EC3F1D02A0}" type="pres">
      <dgm:prSet presAssocID="{FAD44155-6DD6-4CEF-BDA2-DF1C98AA6727}" presName="dummy6b" presStyleCnt="0"/>
      <dgm:spPr/>
    </dgm:pt>
    <dgm:pt modelId="{4AD54BDF-119E-40D0-961C-D81861EBF33C}" type="pres">
      <dgm:prSet presAssocID="{FAD44155-6DD6-4CEF-BDA2-DF1C98AA6727}" presName="wedge6Tx" presStyleLbl="node1" presStyleIdx="5" presStyleCnt="7">
        <dgm:presLayoutVars>
          <dgm:chMax val="0"/>
          <dgm:chPref val="0"/>
          <dgm:bulletEnabled val="1"/>
        </dgm:presLayoutVars>
      </dgm:prSet>
      <dgm:spPr/>
    </dgm:pt>
    <dgm:pt modelId="{89333D58-CE10-47B0-9754-4938153E749B}" type="pres">
      <dgm:prSet presAssocID="{FAD44155-6DD6-4CEF-BDA2-DF1C98AA6727}" presName="wedge7" presStyleLbl="node1" presStyleIdx="6" presStyleCnt="7"/>
      <dgm:spPr/>
    </dgm:pt>
    <dgm:pt modelId="{E9232C11-006A-4387-9769-5F27D9D6AF7B}" type="pres">
      <dgm:prSet presAssocID="{FAD44155-6DD6-4CEF-BDA2-DF1C98AA6727}" presName="dummy7a" presStyleCnt="0"/>
      <dgm:spPr/>
    </dgm:pt>
    <dgm:pt modelId="{E4A42965-44C7-4F42-8472-0A8EFC20A647}" type="pres">
      <dgm:prSet presAssocID="{FAD44155-6DD6-4CEF-BDA2-DF1C98AA6727}" presName="dummy7b" presStyleCnt="0"/>
      <dgm:spPr/>
    </dgm:pt>
    <dgm:pt modelId="{D120D5E8-0A62-484A-9A99-AF768CF2D4C2}" type="pres">
      <dgm:prSet presAssocID="{FAD44155-6DD6-4CEF-BDA2-DF1C98AA6727}" presName="wedge7Tx" presStyleLbl="node1" presStyleIdx="6" presStyleCnt="7">
        <dgm:presLayoutVars>
          <dgm:chMax val="0"/>
          <dgm:chPref val="0"/>
          <dgm:bulletEnabled val="1"/>
        </dgm:presLayoutVars>
      </dgm:prSet>
      <dgm:spPr/>
    </dgm:pt>
    <dgm:pt modelId="{C308E36A-4BD2-4357-AF34-7BCFB31D1222}" type="pres">
      <dgm:prSet presAssocID="{F1B7499C-FB98-491D-AB11-3E80F4997E2D}" presName="arrowWedge1" presStyleLbl="fgSibTrans2D1" presStyleIdx="0" presStyleCnt="7"/>
      <dgm:spPr/>
    </dgm:pt>
    <dgm:pt modelId="{32484EBA-2867-4059-84EC-9EA9DA411746}" type="pres">
      <dgm:prSet presAssocID="{44826AF1-356E-4AAE-86A4-2222B11FC220}" presName="arrowWedge2" presStyleLbl="fgSibTrans2D1" presStyleIdx="1" presStyleCnt="7"/>
      <dgm:spPr/>
    </dgm:pt>
    <dgm:pt modelId="{A136203B-49DE-479F-9B56-C2A1646D945F}" type="pres">
      <dgm:prSet presAssocID="{2F61D512-2E25-452E-BEC2-094B3354AC2A}" presName="arrowWedge3" presStyleLbl="fgSibTrans2D1" presStyleIdx="2" presStyleCnt="7"/>
      <dgm:spPr/>
    </dgm:pt>
    <dgm:pt modelId="{A51A3D82-8D57-4EE4-A14E-554F8839A269}" type="pres">
      <dgm:prSet presAssocID="{6F30074B-9E92-439B-BD87-A37636FBC472}" presName="arrowWedge4" presStyleLbl="fgSibTrans2D1" presStyleIdx="3" presStyleCnt="7"/>
      <dgm:spPr/>
    </dgm:pt>
    <dgm:pt modelId="{1EB576B3-0627-4A9F-99D4-2843213D2961}" type="pres">
      <dgm:prSet presAssocID="{1382D47B-5B3C-43D2-A5BF-BDEBBD03623E}" presName="arrowWedge5" presStyleLbl="fgSibTrans2D1" presStyleIdx="4" presStyleCnt="7"/>
      <dgm:spPr/>
    </dgm:pt>
    <dgm:pt modelId="{93263655-179B-4B7C-8F7C-51EE226094C8}" type="pres">
      <dgm:prSet presAssocID="{9EF0188C-C7A6-42F9-9536-BE78ADF37EEA}" presName="arrowWedge6" presStyleLbl="fgSibTrans2D1" presStyleIdx="5" presStyleCnt="7"/>
      <dgm:spPr/>
    </dgm:pt>
    <dgm:pt modelId="{9F69B048-81A4-4A20-826F-667709AE2038}" type="pres">
      <dgm:prSet presAssocID="{4252CBE0-70E2-476A-80F6-3C8AAAB3B876}" presName="arrowWedge7" presStyleLbl="fgSibTrans2D1" presStyleIdx="6" presStyleCnt="7"/>
      <dgm:spPr/>
    </dgm:pt>
  </dgm:ptLst>
  <dgm:cxnLst>
    <dgm:cxn modelId="{537FC71F-D111-460F-A986-1FD51FE282CA}" type="presOf" srcId="{B6B834DF-5701-44C7-BAA6-D93843BCD1D0}" destId="{A5C6D102-83ED-4877-B5DC-77DAFBB9DBDB}" srcOrd="1" destOrd="0" presId="urn:microsoft.com/office/officeart/2005/8/layout/cycle8"/>
    <dgm:cxn modelId="{233CC22C-8310-43B2-AE03-0B5026DA089E}" type="presOf" srcId="{A62C193C-2336-4502-BD51-ED5A7E659CB6}" destId="{7C63E271-0C96-47BB-9DF2-FF9BB3D22466}" srcOrd="1" destOrd="0" presId="urn:microsoft.com/office/officeart/2005/8/layout/cycle8"/>
    <dgm:cxn modelId="{F096E13F-4597-4A6D-B667-DE915E3545F6}" type="presOf" srcId="{93F2B386-2485-4E6F-B8C9-D0E992CC0BF9}" destId="{89333D58-CE10-47B0-9754-4938153E749B}" srcOrd="0" destOrd="0" presId="urn:microsoft.com/office/officeart/2005/8/layout/cycle8"/>
    <dgm:cxn modelId="{F7EA145B-D125-42C1-BA67-83F127CD8A2E}" type="presOf" srcId="{A0F7ED2F-7467-4AA6-B765-23A57373CC3F}" destId="{8EFC5320-8BE2-4499-AA48-DBD19F2A73AA}" srcOrd="1" destOrd="0" presId="urn:microsoft.com/office/officeart/2005/8/layout/cycle8"/>
    <dgm:cxn modelId="{10217462-A60A-46BF-B8BE-D0164594C4C7}" type="presOf" srcId="{93F2B386-2485-4E6F-B8C9-D0E992CC0BF9}" destId="{D120D5E8-0A62-484A-9A99-AF768CF2D4C2}" srcOrd="1" destOrd="0" presId="urn:microsoft.com/office/officeart/2005/8/layout/cycle8"/>
    <dgm:cxn modelId="{8BB3E162-F905-42DA-B722-465D28D0BD57}" srcId="{FAD44155-6DD6-4CEF-BDA2-DF1C98AA6727}" destId="{93F2B386-2485-4E6F-B8C9-D0E992CC0BF9}" srcOrd="6" destOrd="0" parTransId="{6ED18CC5-C831-40CB-9F4D-F7A050D60887}" sibTransId="{4252CBE0-70E2-476A-80F6-3C8AAAB3B876}"/>
    <dgm:cxn modelId="{E6B1294C-2B15-4008-B0C7-A5EB48C05ED9}" srcId="{FAD44155-6DD6-4CEF-BDA2-DF1C98AA6727}" destId="{1EE5CC05-D453-4172-AE1D-12F6B8E1FDFF}" srcOrd="1" destOrd="0" parTransId="{383706C2-A167-4A81-99E3-4A4EED2A1D80}" sibTransId="{44826AF1-356E-4AAE-86A4-2222B11FC220}"/>
    <dgm:cxn modelId="{A40AEF50-9401-4213-8FD6-7D17C68A27CE}" type="presOf" srcId="{A62C193C-2336-4502-BD51-ED5A7E659CB6}" destId="{5087F8AB-9A27-4A53-BC34-2C2A4B979A14}" srcOrd="0" destOrd="0" presId="urn:microsoft.com/office/officeart/2005/8/layout/cycle8"/>
    <dgm:cxn modelId="{82404E53-D1B9-437F-927F-92D7E8DA2089}" type="presOf" srcId="{FAD44155-6DD6-4CEF-BDA2-DF1C98AA6727}" destId="{6F5993D6-0ED2-43FE-8031-14A3E3FFEA52}" srcOrd="0" destOrd="0" presId="urn:microsoft.com/office/officeart/2005/8/layout/cycle8"/>
    <dgm:cxn modelId="{CF8F187C-4639-4A46-B63D-9BFA981ED007}" type="presOf" srcId="{FEA90794-5598-4F38-8F8D-7832F2C87D9B}" destId="{28C40342-BD44-4A9A-9473-5D8EF1DFBD78}" srcOrd="0" destOrd="0" presId="urn:microsoft.com/office/officeart/2005/8/layout/cycle8"/>
    <dgm:cxn modelId="{11BCA893-665F-46AB-AF74-994AAA8ADE14}" srcId="{FAD44155-6DD6-4CEF-BDA2-DF1C98AA6727}" destId="{C97F5D6B-8BE2-46F7-8315-CF22EA93D69A}" srcOrd="5" destOrd="0" parTransId="{4E3E2055-F01E-4440-AB3E-8A01ECFC0FE9}" sibTransId="{9EF0188C-C7A6-42F9-9536-BE78ADF37EEA}"/>
    <dgm:cxn modelId="{B6EF0A9E-F40E-4D18-90D3-85784EAB424F}" type="presOf" srcId="{FEA90794-5598-4F38-8F8D-7832F2C87D9B}" destId="{583F20A9-B966-48FC-A101-CFE7808F3AD9}" srcOrd="1" destOrd="0" presId="urn:microsoft.com/office/officeart/2005/8/layout/cycle8"/>
    <dgm:cxn modelId="{9CF4A9B6-2086-4AE5-AE7F-41113FBC4D6C}" type="presOf" srcId="{B6B834DF-5701-44C7-BAA6-D93843BCD1D0}" destId="{3A3A11BF-2CCE-4D58-9562-E55FC032E5CE}" srcOrd="0" destOrd="0" presId="urn:microsoft.com/office/officeart/2005/8/layout/cycle8"/>
    <dgm:cxn modelId="{B272FDCB-A300-496C-9D1E-A4F48343C49F}" srcId="{FAD44155-6DD6-4CEF-BDA2-DF1C98AA6727}" destId="{A62C193C-2336-4502-BD51-ED5A7E659CB6}" srcOrd="0" destOrd="0" parTransId="{277D599C-C2A6-403D-AA57-2AE8D2C745AE}" sibTransId="{F1B7499C-FB98-491D-AB11-3E80F4997E2D}"/>
    <dgm:cxn modelId="{F39E74CC-F5C5-4AE0-AAE3-10BA9D814D02}" type="presOf" srcId="{1EE5CC05-D453-4172-AE1D-12F6B8E1FDFF}" destId="{732B0D02-3F26-4F55-946B-5580C6A9F938}" srcOrd="0" destOrd="0" presId="urn:microsoft.com/office/officeart/2005/8/layout/cycle8"/>
    <dgm:cxn modelId="{6C8B87D2-E8BE-445B-95E9-732A91ED0DDE}" srcId="{FAD44155-6DD6-4CEF-BDA2-DF1C98AA6727}" destId="{FEA90794-5598-4F38-8F8D-7832F2C87D9B}" srcOrd="2" destOrd="0" parTransId="{CAFC244F-6EBC-441F-8C3E-861BE6E5EFC1}" sibTransId="{2F61D512-2E25-452E-BEC2-094B3354AC2A}"/>
    <dgm:cxn modelId="{1063B4DA-03CE-4DF4-A02F-F29432CA2A93}" type="presOf" srcId="{1EE5CC05-D453-4172-AE1D-12F6B8E1FDFF}" destId="{44C64281-3557-4764-8A87-75BBE7A2EEA9}" srcOrd="1" destOrd="0" presId="urn:microsoft.com/office/officeart/2005/8/layout/cycle8"/>
    <dgm:cxn modelId="{B4F4CDDA-86F9-4BD1-A409-772969833C63}" type="presOf" srcId="{C97F5D6B-8BE2-46F7-8315-CF22EA93D69A}" destId="{4AD54BDF-119E-40D0-961C-D81861EBF33C}" srcOrd="1" destOrd="0" presId="urn:microsoft.com/office/officeart/2005/8/layout/cycle8"/>
    <dgm:cxn modelId="{173710DB-7E4E-4438-B970-6550E5511609}" srcId="{FAD44155-6DD6-4CEF-BDA2-DF1C98AA6727}" destId="{B6B834DF-5701-44C7-BAA6-D93843BCD1D0}" srcOrd="3" destOrd="0" parTransId="{4AF4AF0E-55F9-415A-A3BB-CCA6BD065714}" sibTransId="{6F30074B-9E92-439B-BD87-A37636FBC472}"/>
    <dgm:cxn modelId="{062812E6-5C6B-4AE8-9B03-2DF547FA59C1}" type="presOf" srcId="{A0F7ED2F-7467-4AA6-B765-23A57373CC3F}" destId="{0F32A087-824B-4AE0-BD32-BC5169B7CEC5}" srcOrd="0" destOrd="0" presId="urn:microsoft.com/office/officeart/2005/8/layout/cycle8"/>
    <dgm:cxn modelId="{DD501EE7-5ACE-4174-8CBE-7A2CB1C67AA2}" type="presOf" srcId="{C97F5D6B-8BE2-46F7-8315-CF22EA93D69A}" destId="{26C56BC1-AD03-4DD7-93AF-D5729362E3C4}" srcOrd="0" destOrd="0" presId="urn:microsoft.com/office/officeart/2005/8/layout/cycle8"/>
    <dgm:cxn modelId="{24C66CEB-A938-4891-8EEC-28AA0B3ED0A7}" srcId="{FAD44155-6DD6-4CEF-BDA2-DF1C98AA6727}" destId="{A0F7ED2F-7467-4AA6-B765-23A57373CC3F}" srcOrd="4" destOrd="0" parTransId="{E49A76C0-C8B0-4926-A8EE-F7FC64330B04}" sibTransId="{1382D47B-5B3C-43D2-A5BF-BDEBBD03623E}"/>
    <dgm:cxn modelId="{90EE0869-EE82-4CEB-90DC-3AAE194FFB16}" type="presParOf" srcId="{6F5993D6-0ED2-43FE-8031-14A3E3FFEA52}" destId="{5087F8AB-9A27-4A53-BC34-2C2A4B979A14}" srcOrd="0" destOrd="0" presId="urn:microsoft.com/office/officeart/2005/8/layout/cycle8"/>
    <dgm:cxn modelId="{08A6C689-F8CC-4B9F-848A-8C3CA8A6C949}" type="presParOf" srcId="{6F5993D6-0ED2-43FE-8031-14A3E3FFEA52}" destId="{1305941D-672B-46FB-9DE0-222AD916A97C}" srcOrd="1" destOrd="0" presId="urn:microsoft.com/office/officeart/2005/8/layout/cycle8"/>
    <dgm:cxn modelId="{AF5990D0-E66E-4477-BA11-7655459B30A2}" type="presParOf" srcId="{6F5993D6-0ED2-43FE-8031-14A3E3FFEA52}" destId="{AF29F432-6482-4266-ADD4-CE9B4AF07267}" srcOrd="2" destOrd="0" presId="urn:microsoft.com/office/officeart/2005/8/layout/cycle8"/>
    <dgm:cxn modelId="{1E9B77AF-36C4-40D9-9820-648758C69C6A}" type="presParOf" srcId="{6F5993D6-0ED2-43FE-8031-14A3E3FFEA52}" destId="{7C63E271-0C96-47BB-9DF2-FF9BB3D22466}" srcOrd="3" destOrd="0" presId="urn:microsoft.com/office/officeart/2005/8/layout/cycle8"/>
    <dgm:cxn modelId="{DBE7989F-A1F2-4E0A-9BA4-1021B6D2E4F4}" type="presParOf" srcId="{6F5993D6-0ED2-43FE-8031-14A3E3FFEA52}" destId="{732B0D02-3F26-4F55-946B-5580C6A9F938}" srcOrd="4" destOrd="0" presId="urn:microsoft.com/office/officeart/2005/8/layout/cycle8"/>
    <dgm:cxn modelId="{73A0A43C-CA26-47C9-B80D-DEAD3DE72CDD}" type="presParOf" srcId="{6F5993D6-0ED2-43FE-8031-14A3E3FFEA52}" destId="{9E33DBA6-FBD7-46F9-BB13-6796E814B564}" srcOrd="5" destOrd="0" presId="urn:microsoft.com/office/officeart/2005/8/layout/cycle8"/>
    <dgm:cxn modelId="{D91B3900-7C43-4D70-B1C8-D969E05818D5}" type="presParOf" srcId="{6F5993D6-0ED2-43FE-8031-14A3E3FFEA52}" destId="{B5F10F0D-F28A-4FA5-8227-4B7BBAC40A6B}" srcOrd="6" destOrd="0" presId="urn:microsoft.com/office/officeart/2005/8/layout/cycle8"/>
    <dgm:cxn modelId="{DCE83A01-9F91-4F53-B529-3458ADF289E8}" type="presParOf" srcId="{6F5993D6-0ED2-43FE-8031-14A3E3FFEA52}" destId="{44C64281-3557-4764-8A87-75BBE7A2EEA9}" srcOrd="7" destOrd="0" presId="urn:microsoft.com/office/officeart/2005/8/layout/cycle8"/>
    <dgm:cxn modelId="{465C56A5-39BD-4945-A5CC-27DDC35BEDB7}" type="presParOf" srcId="{6F5993D6-0ED2-43FE-8031-14A3E3FFEA52}" destId="{28C40342-BD44-4A9A-9473-5D8EF1DFBD78}" srcOrd="8" destOrd="0" presId="urn:microsoft.com/office/officeart/2005/8/layout/cycle8"/>
    <dgm:cxn modelId="{66620943-2A8A-4AD4-B223-F601FECE54FD}" type="presParOf" srcId="{6F5993D6-0ED2-43FE-8031-14A3E3FFEA52}" destId="{7F68066F-7976-4F6C-8028-C5BD78E29472}" srcOrd="9" destOrd="0" presId="urn:microsoft.com/office/officeart/2005/8/layout/cycle8"/>
    <dgm:cxn modelId="{6DA07D6C-5566-4B76-B9F4-E93D60BF7466}" type="presParOf" srcId="{6F5993D6-0ED2-43FE-8031-14A3E3FFEA52}" destId="{CEE90262-3E2C-4BBF-B557-E72713FE1831}" srcOrd="10" destOrd="0" presId="urn:microsoft.com/office/officeart/2005/8/layout/cycle8"/>
    <dgm:cxn modelId="{FD5D6182-5E4F-474A-97D7-D0B1D40A9EEE}" type="presParOf" srcId="{6F5993D6-0ED2-43FE-8031-14A3E3FFEA52}" destId="{583F20A9-B966-48FC-A101-CFE7808F3AD9}" srcOrd="11" destOrd="0" presId="urn:microsoft.com/office/officeart/2005/8/layout/cycle8"/>
    <dgm:cxn modelId="{4BF36166-8632-41D4-BECD-065DEF5BE90C}" type="presParOf" srcId="{6F5993D6-0ED2-43FE-8031-14A3E3FFEA52}" destId="{3A3A11BF-2CCE-4D58-9562-E55FC032E5CE}" srcOrd="12" destOrd="0" presId="urn:microsoft.com/office/officeart/2005/8/layout/cycle8"/>
    <dgm:cxn modelId="{A4E5C0EA-92B6-4A74-A74B-1164C900C97D}" type="presParOf" srcId="{6F5993D6-0ED2-43FE-8031-14A3E3FFEA52}" destId="{6F9366D0-C632-48B0-91EC-0727D7E8102E}" srcOrd="13" destOrd="0" presId="urn:microsoft.com/office/officeart/2005/8/layout/cycle8"/>
    <dgm:cxn modelId="{F613456E-DAA9-485E-A357-48FA9353AA69}" type="presParOf" srcId="{6F5993D6-0ED2-43FE-8031-14A3E3FFEA52}" destId="{B39BE70D-0FC7-4F04-8F77-D9BC0B9B4AF2}" srcOrd="14" destOrd="0" presId="urn:microsoft.com/office/officeart/2005/8/layout/cycle8"/>
    <dgm:cxn modelId="{DDE5566D-7F3F-43B5-8CAB-6282C003E4B2}" type="presParOf" srcId="{6F5993D6-0ED2-43FE-8031-14A3E3FFEA52}" destId="{A5C6D102-83ED-4877-B5DC-77DAFBB9DBDB}" srcOrd="15" destOrd="0" presId="urn:microsoft.com/office/officeart/2005/8/layout/cycle8"/>
    <dgm:cxn modelId="{7D84F8B7-4DD5-4297-9878-6B42107622DD}" type="presParOf" srcId="{6F5993D6-0ED2-43FE-8031-14A3E3FFEA52}" destId="{0F32A087-824B-4AE0-BD32-BC5169B7CEC5}" srcOrd="16" destOrd="0" presId="urn:microsoft.com/office/officeart/2005/8/layout/cycle8"/>
    <dgm:cxn modelId="{F9A5B812-702F-4434-BE83-912D0BEFC7A9}" type="presParOf" srcId="{6F5993D6-0ED2-43FE-8031-14A3E3FFEA52}" destId="{5094F326-AEFC-4D31-88BF-F0357918C18B}" srcOrd="17" destOrd="0" presId="urn:microsoft.com/office/officeart/2005/8/layout/cycle8"/>
    <dgm:cxn modelId="{7A0C6DE3-999E-4E06-837C-F248E015F045}" type="presParOf" srcId="{6F5993D6-0ED2-43FE-8031-14A3E3FFEA52}" destId="{092C6DF6-496C-4FF0-BB39-68CF4A8E3AB6}" srcOrd="18" destOrd="0" presId="urn:microsoft.com/office/officeart/2005/8/layout/cycle8"/>
    <dgm:cxn modelId="{22730145-3021-4F93-826F-17BBA7188160}" type="presParOf" srcId="{6F5993D6-0ED2-43FE-8031-14A3E3FFEA52}" destId="{8EFC5320-8BE2-4499-AA48-DBD19F2A73AA}" srcOrd="19" destOrd="0" presId="urn:microsoft.com/office/officeart/2005/8/layout/cycle8"/>
    <dgm:cxn modelId="{60C88EDE-9F68-467A-9086-6E84ADB298B4}" type="presParOf" srcId="{6F5993D6-0ED2-43FE-8031-14A3E3FFEA52}" destId="{26C56BC1-AD03-4DD7-93AF-D5729362E3C4}" srcOrd="20" destOrd="0" presId="urn:microsoft.com/office/officeart/2005/8/layout/cycle8"/>
    <dgm:cxn modelId="{F30EB940-91E2-4EB0-BD15-BA8A0948DB62}" type="presParOf" srcId="{6F5993D6-0ED2-43FE-8031-14A3E3FFEA52}" destId="{061B831F-FD3B-4115-BA3A-C2E7CF32C94F}" srcOrd="21" destOrd="0" presId="urn:microsoft.com/office/officeart/2005/8/layout/cycle8"/>
    <dgm:cxn modelId="{7AF7A47A-0E78-4B30-A0D4-C7F378A36E62}" type="presParOf" srcId="{6F5993D6-0ED2-43FE-8031-14A3E3FFEA52}" destId="{852E70B3-0DB0-48AA-98E9-17EC3F1D02A0}" srcOrd="22" destOrd="0" presId="urn:microsoft.com/office/officeart/2005/8/layout/cycle8"/>
    <dgm:cxn modelId="{3C6D73AE-2B10-4B5B-8320-73B640FDFFAE}" type="presParOf" srcId="{6F5993D6-0ED2-43FE-8031-14A3E3FFEA52}" destId="{4AD54BDF-119E-40D0-961C-D81861EBF33C}" srcOrd="23" destOrd="0" presId="urn:microsoft.com/office/officeart/2005/8/layout/cycle8"/>
    <dgm:cxn modelId="{AF14A710-5744-4D39-AF0B-1E55ED846EF4}" type="presParOf" srcId="{6F5993D6-0ED2-43FE-8031-14A3E3FFEA52}" destId="{89333D58-CE10-47B0-9754-4938153E749B}" srcOrd="24" destOrd="0" presId="urn:microsoft.com/office/officeart/2005/8/layout/cycle8"/>
    <dgm:cxn modelId="{7EF18624-2934-4AB9-8AF5-9A27A9C5B175}" type="presParOf" srcId="{6F5993D6-0ED2-43FE-8031-14A3E3FFEA52}" destId="{E9232C11-006A-4387-9769-5F27D9D6AF7B}" srcOrd="25" destOrd="0" presId="urn:microsoft.com/office/officeart/2005/8/layout/cycle8"/>
    <dgm:cxn modelId="{A7B5D15D-F292-491E-BD10-D296E9E1D20C}" type="presParOf" srcId="{6F5993D6-0ED2-43FE-8031-14A3E3FFEA52}" destId="{E4A42965-44C7-4F42-8472-0A8EFC20A647}" srcOrd="26" destOrd="0" presId="urn:microsoft.com/office/officeart/2005/8/layout/cycle8"/>
    <dgm:cxn modelId="{706DC17A-E1B5-4F7C-84C5-F2A9AEBD089E}" type="presParOf" srcId="{6F5993D6-0ED2-43FE-8031-14A3E3FFEA52}" destId="{D120D5E8-0A62-484A-9A99-AF768CF2D4C2}" srcOrd="27" destOrd="0" presId="urn:microsoft.com/office/officeart/2005/8/layout/cycle8"/>
    <dgm:cxn modelId="{C9D577C1-01DD-4078-B5B5-59EAECF881D6}" type="presParOf" srcId="{6F5993D6-0ED2-43FE-8031-14A3E3FFEA52}" destId="{C308E36A-4BD2-4357-AF34-7BCFB31D1222}" srcOrd="28" destOrd="0" presId="urn:microsoft.com/office/officeart/2005/8/layout/cycle8"/>
    <dgm:cxn modelId="{649552ED-A726-4A99-AFA5-AB65D6844CBF}" type="presParOf" srcId="{6F5993D6-0ED2-43FE-8031-14A3E3FFEA52}" destId="{32484EBA-2867-4059-84EC-9EA9DA411746}" srcOrd="29" destOrd="0" presId="urn:microsoft.com/office/officeart/2005/8/layout/cycle8"/>
    <dgm:cxn modelId="{16855CA9-6668-4899-99AE-D02BDD671203}" type="presParOf" srcId="{6F5993D6-0ED2-43FE-8031-14A3E3FFEA52}" destId="{A136203B-49DE-479F-9B56-C2A1646D945F}" srcOrd="30" destOrd="0" presId="urn:microsoft.com/office/officeart/2005/8/layout/cycle8"/>
    <dgm:cxn modelId="{54BFF127-9C51-4977-8DEE-2C58E182C23E}" type="presParOf" srcId="{6F5993D6-0ED2-43FE-8031-14A3E3FFEA52}" destId="{A51A3D82-8D57-4EE4-A14E-554F8839A269}" srcOrd="31" destOrd="0" presId="urn:microsoft.com/office/officeart/2005/8/layout/cycle8"/>
    <dgm:cxn modelId="{19403F57-79AC-4FC8-A404-4EB8B256A370}" type="presParOf" srcId="{6F5993D6-0ED2-43FE-8031-14A3E3FFEA52}" destId="{1EB576B3-0627-4A9F-99D4-2843213D2961}" srcOrd="32" destOrd="0" presId="urn:microsoft.com/office/officeart/2005/8/layout/cycle8"/>
    <dgm:cxn modelId="{C31D34F0-D59E-49A6-B5F1-362142DF70EE}" type="presParOf" srcId="{6F5993D6-0ED2-43FE-8031-14A3E3FFEA52}" destId="{93263655-179B-4B7C-8F7C-51EE226094C8}" srcOrd="33" destOrd="0" presId="urn:microsoft.com/office/officeart/2005/8/layout/cycle8"/>
    <dgm:cxn modelId="{BA44F488-14B9-478E-8771-4D0E854A22EB}" type="presParOf" srcId="{6F5993D6-0ED2-43FE-8031-14A3E3FFEA52}" destId="{9F69B048-81A4-4A20-826F-667709AE2038}"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114B85-7281-4DC4-BB80-DE047F41C4B7}" type="doc">
      <dgm:prSet loTypeId="urn:microsoft.com/office/officeart/2005/8/layout/equation1" loCatId="relationship" qsTypeId="urn:microsoft.com/office/officeart/2005/8/quickstyle/simple1" qsCatId="simple" csTypeId="urn:microsoft.com/office/officeart/2005/8/colors/colorful1" csCatId="colorful" phldr="1"/>
      <dgm:spPr/>
    </dgm:pt>
    <dgm:pt modelId="{4338D313-FC81-4582-AEB4-5A8E0FD03D33}">
      <dgm:prSet phldrT="[Text]" custT="1"/>
      <dgm:spPr/>
      <dgm:t>
        <a:bodyPr/>
        <a:lstStyle/>
        <a:p>
          <a:r>
            <a:rPr lang="en-GB" sz="2400" b="1" dirty="0"/>
            <a:t>Knowledge</a:t>
          </a:r>
          <a:endParaRPr lang="en-IN" sz="2400" b="1" dirty="0"/>
        </a:p>
      </dgm:t>
    </dgm:pt>
    <dgm:pt modelId="{9348B783-ED54-41A1-A62A-6D3D6BE415BF}" type="parTrans" cxnId="{0E44EE23-C298-40AC-89D5-B8C752EB7091}">
      <dgm:prSet/>
      <dgm:spPr/>
      <dgm:t>
        <a:bodyPr/>
        <a:lstStyle/>
        <a:p>
          <a:endParaRPr lang="en-IN" sz="1800"/>
        </a:p>
      </dgm:t>
    </dgm:pt>
    <dgm:pt modelId="{1DFCBDC4-CCE9-490F-B6C2-FE908FFD5AC7}" type="sibTrans" cxnId="{0E44EE23-C298-40AC-89D5-B8C752EB7091}">
      <dgm:prSet custT="1"/>
      <dgm:spPr/>
      <dgm:t>
        <a:bodyPr/>
        <a:lstStyle/>
        <a:p>
          <a:endParaRPr lang="en-IN" sz="1400" dirty="0"/>
        </a:p>
      </dgm:t>
    </dgm:pt>
    <dgm:pt modelId="{6055DE30-830E-48EC-A07D-5ED1D6F9429E}">
      <dgm:prSet phldrT="[Text]" custT="1"/>
      <dgm:spPr/>
      <dgm:t>
        <a:bodyPr/>
        <a:lstStyle/>
        <a:p>
          <a:r>
            <a:rPr lang="en-GB" sz="2400" b="1" dirty="0"/>
            <a:t>Skills</a:t>
          </a:r>
          <a:endParaRPr lang="en-IN" sz="2400" b="1" dirty="0"/>
        </a:p>
      </dgm:t>
    </dgm:pt>
    <dgm:pt modelId="{68FE0463-5E74-4D64-B288-34752DE4A737}" type="parTrans" cxnId="{50C71A33-2544-4313-95D0-5F5A0F5A33DF}">
      <dgm:prSet/>
      <dgm:spPr/>
      <dgm:t>
        <a:bodyPr/>
        <a:lstStyle/>
        <a:p>
          <a:endParaRPr lang="en-IN" sz="1800"/>
        </a:p>
      </dgm:t>
    </dgm:pt>
    <dgm:pt modelId="{6B8A9D4A-9CF5-4E24-A912-D651E9B09244}" type="sibTrans" cxnId="{50C71A33-2544-4313-95D0-5F5A0F5A33DF}">
      <dgm:prSet custT="1"/>
      <dgm:spPr/>
      <dgm:t>
        <a:bodyPr/>
        <a:lstStyle/>
        <a:p>
          <a:endParaRPr lang="en-IN" sz="1400" dirty="0"/>
        </a:p>
      </dgm:t>
    </dgm:pt>
    <dgm:pt modelId="{73E7A725-9146-4FD7-ABDC-28AB28BD03DE}">
      <dgm:prSet phldrT="[Text]" custT="1"/>
      <dgm:spPr/>
      <dgm:t>
        <a:bodyPr/>
        <a:lstStyle/>
        <a:p>
          <a:r>
            <a:rPr lang="en-GB" sz="2200" b="1" dirty="0"/>
            <a:t>Competency</a:t>
          </a:r>
          <a:endParaRPr lang="en-IN" sz="2200" b="1" dirty="0"/>
        </a:p>
      </dgm:t>
    </dgm:pt>
    <dgm:pt modelId="{BF4A85DE-C012-465C-BEB7-3CE1AE8EAE62}" type="parTrans" cxnId="{3F20F3CF-1F7C-4888-A8FD-E4D678CCFE81}">
      <dgm:prSet/>
      <dgm:spPr/>
      <dgm:t>
        <a:bodyPr/>
        <a:lstStyle/>
        <a:p>
          <a:endParaRPr lang="en-IN" sz="1800"/>
        </a:p>
      </dgm:t>
    </dgm:pt>
    <dgm:pt modelId="{31AB0232-3506-4835-9E4C-3FAF7437EB6B}" type="sibTrans" cxnId="{3F20F3CF-1F7C-4888-A8FD-E4D678CCFE81}">
      <dgm:prSet/>
      <dgm:spPr/>
      <dgm:t>
        <a:bodyPr/>
        <a:lstStyle/>
        <a:p>
          <a:endParaRPr lang="en-IN" sz="1800"/>
        </a:p>
      </dgm:t>
    </dgm:pt>
    <dgm:pt modelId="{3B901EEC-56B7-4D45-9692-DEC8FA12AD5B}">
      <dgm:prSet phldrT="[Text]" custT="1"/>
      <dgm:spPr/>
      <dgm:t>
        <a:bodyPr/>
        <a:lstStyle/>
        <a:p>
          <a:r>
            <a:rPr lang="en-GB" sz="2400" b="1" dirty="0"/>
            <a:t>Behaviour</a:t>
          </a:r>
          <a:endParaRPr lang="en-IN" sz="2400" b="1" dirty="0"/>
        </a:p>
      </dgm:t>
    </dgm:pt>
    <dgm:pt modelId="{68B37022-ACC4-4F2E-8BDA-4D593784FBE3}" type="sibTrans" cxnId="{0642F071-757B-40EA-9E09-AC7EA5FE2FAE}">
      <dgm:prSet custT="1"/>
      <dgm:spPr/>
      <dgm:t>
        <a:bodyPr/>
        <a:lstStyle/>
        <a:p>
          <a:endParaRPr lang="en-IN" sz="1400" dirty="0"/>
        </a:p>
      </dgm:t>
    </dgm:pt>
    <dgm:pt modelId="{9E535014-4E00-47EF-AABB-DBD8AD600116}" type="parTrans" cxnId="{0642F071-757B-40EA-9E09-AC7EA5FE2FAE}">
      <dgm:prSet/>
      <dgm:spPr/>
      <dgm:t>
        <a:bodyPr/>
        <a:lstStyle/>
        <a:p>
          <a:endParaRPr lang="en-IN" sz="1800"/>
        </a:p>
      </dgm:t>
    </dgm:pt>
    <dgm:pt modelId="{88E4DFB7-2CAA-4EDF-AA84-E6A41D479DB6}" type="pres">
      <dgm:prSet presAssocID="{AF114B85-7281-4DC4-BB80-DE047F41C4B7}" presName="linearFlow" presStyleCnt="0">
        <dgm:presLayoutVars>
          <dgm:dir/>
          <dgm:resizeHandles val="exact"/>
        </dgm:presLayoutVars>
      </dgm:prSet>
      <dgm:spPr/>
    </dgm:pt>
    <dgm:pt modelId="{0248F929-E152-4CAD-8FA0-03C62A5C5AAD}" type="pres">
      <dgm:prSet presAssocID="{4338D313-FC81-4582-AEB4-5A8E0FD03D33}" presName="node" presStyleLbl="node1" presStyleIdx="0" presStyleCnt="4" custScaleX="267801" custScaleY="255403">
        <dgm:presLayoutVars>
          <dgm:bulletEnabled val="1"/>
        </dgm:presLayoutVars>
      </dgm:prSet>
      <dgm:spPr/>
    </dgm:pt>
    <dgm:pt modelId="{300BF8FB-A2FB-4F98-81E7-3F99A5D17F44}" type="pres">
      <dgm:prSet presAssocID="{1DFCBDC4-CCE9-490F-B6C2-FE908FFD5AC7}" presName="spacerL" presStyleCnt="0"/>
      <dgm:spPr/>
    </dgm:pt>
    <dgm:pt modelId="{E46F371D-C0E3-4A12-BD2F-DDA536485BFB}" type="pres">
      <dgm:prSet presAssocID="{1DFCBDC4-CCE9-490F-B6C2-FE908FFD5AC7}" presName="sibTrans" presStyleLbl="sibTrans2D1" presStyleIdx="0" presStyleCnt="3"/>
      <dgm:spPr/>
    </dgm:pt>
    <dgm:pt modelId="{89F4B26B-A0D8-4464-87F8-6B02E010E9BB}" type="pres">
      <dgm:prSet presAssocID="{1DFCBDC4-CCE9-490F-B6C2-FE908FFD5AC7}" presName="spacerR" presStyleCnt="0"/>
      <dgm:spPr/>
    </dgm:pt>
    <dgm:pt modelId="{3ED3F089-F1D8-4810-9F18-E99B94185968}" type="pres">
      <dgm:prSet presAssocID="{6055DE30-830E-48EC-A07D-5ED1D6F9429E}" presName="node" presStyleLbl="node1" presStyleIdx="1" presStyleCnt="4" custScaleX="267801" custScaleY="255403">
        <dgm:presLayoutVars>
          <dgm:bulletEnabled val="1"/>
        </dgm:presLayoutVars>
      </dgm:prSet>
      <dgm:spPr/>
    </dgm:pt>
    <dgm:pt modelId="{D458583F-DE7A-4FE9-ADEB-97D667D2A0A1}" type="pres">
      <dgm:prSet presAssocID="{6B8A9D4A-9CF5-4E24-A912-D651E9B09244}" presName="spacerL" presStyleCnt="0"/>
      <dgm:spPr/>
    </dgm:pt>
    <dgm:pt modelId="{69F0F606-EC29-42C8-ABC2-D9FE842786C5}" type="pres">
      <dgm:prSet presAssocID="{6B8A9D4A-9CF5-4E24-A912-D651E9B09244}" presName="sibTrans" presStyleLbl="sibTrans2D1" presStyleIdx="1" presStyleCnt="3"/>
      <dgm:spPr/>
    </dgm:pt>
    <dgm:pt modelId="{20A3A981-37C5-4D35-A0D7-ACF7C47847CB}" type="pres">
      <dgm:prSet presAssocID="{6B8A9D4A-9CF5-4E24-A912-D651E9B09244}" presName="spacerR" presStyleCnt="0"/>
      <dgm:spPr/>
    </dgm:pt>
    <dgm:pt modelId="{CE9022E2-5756-4E26-9242-8D82F480FA57}" type="pres">
      <dgm:prSet presAssocID="{3B901EEC-56B7-4D45-9692-DEC8FA12AD5B}" presName="node" presStyleLbl="node1" presStyleIdx="2" presStyleCnt="4" custScaleX="267801" custScaleY="255403">
        <dgm:presLayoutVars>
          <dgm:bulletEnabled val="1"/>
        </dgm:presLayoutVars>
      </dgm:prSet>
      <dgm:spPr/>
    </dgm:pt>
    <dgm:pt modelId="{7BA813A9-0D59-4777-BEDA-9D0BA12C903E}" type="pres">
      <dgm:prSet presAssocID="{68B37022-ACC4-4F2E-8BDA-4D593784FBE3}" presName="spacerL" presStyleCnt="0"/>
      <dgm:spPr/>
    </dgm:pt>
    <dgm:pt modelId="{ED25CE38-483E-482D-9CE9-D628D75EB44A}" type="pres">
      <dgm:prSet presAssocID="{68B37022-ACC4-4F2E-8BDA-4D593784FBE3}" presName="sibTrans" presStyleLbl="sibTrans2D1" presStyleIdx="2" presStyleCnt="3"/>
      <dgm:spPr/>
    </dgm:pt>
    <dgm:pt modelId="{91C6A8AD-A536-499E-81AD-9F5A73DC4FF7}" type="pres">
      <dgm:prSet presAssocID="{68B37022-ACC4-4F2E-8BDA-4D593784FBE3}" presName="spacerR" presStyleCnt="0"/>
      <dgm:spPr/>
    </dgm:pt>
    <dgm:pt modelId="{7583E85A-B208-450D-A782-01597B387E47}" type="pres">
      <dgm:prSet presAssocID="{73E7A725-9146-4FD7-ABDC-28AB28BD03DE}" presName="node" presStyleLbl="node1" presStyleIdx="3" presStyleCnt="4" custScaleX="267801" custScaleY="255403">
        <dgm:presLayoutVars>
          <dgm:bulletEnabled val="1"/>
        </dgm:presLayoutVars>
      </dgm:prSet>
      <dgm:spPr/>
    </dgm:pt>
  </dgm:ptLst>
  <dgm:cxnLst>
    <dgm:cxn modelId="{D6603402-9D91-42B0-94A3-D990940E6355}" type="presOf" srcId="{6B8A9D4A-9CF5-4E24-A912-D651E9B09244}" destId="{69F0F606-EC29-42C8-ABC2-D9FE842786C5}" srcOrd="0" destOrd="0" presId="urn:microsoft.com/office/officeart/2005/8/layout/equation1"/>
    <dgm:cxn modelId="{0E44EE23-C298-40AC-89D5-B8C752EB7091}" srcId="{AF114B85-7281-4DC4-BB80-DE047F41C4B7}" destId="{4338D313-FC81-4582-AEB4-5A8E0FD03D33}" srcOrd="0" destOrd="0" parTransId="{9348B783-ED54-41A1-A62A-6D3D6BE415BF}" sibTransId="{1DFCBDC4-CCE9-490F-B6C2-FE908FFD5AC7}"/>
    <dgm:cxn modelId="{50C71A33-2544-4313-95D0-5F5A0F5A33DF}" srcId="{AF114B85-7281-4DC4-BB80-DE047F41C4B7}" destId="{6055DE30-830E-48EC-A07D-5ED1D6F9429E}" srcOrd="1" destOrd="0" parTransId="{68FE0463-5E74-4D64-B288-34752DE4A737}" sibTransId="{6B8A9D4A-9CF5-4E24-A912-D651E9B09244}"/>
    <dgm:cxn modelId="{5DABDE40-FA18-4C15-9D39-F50A7CD92FD4}" type="presOf" srcId="{3B901EEC-56B7-4D45-9692-DEC8FA12AD5B}" destId="{CE9022E2-5756-4E26-9242-8D82F480FA57}" srcOrd="0" destOrd="0" presId="urn:microsoft.com/office/officeart/2005/8/layout/equation1"/>
    <dgm:cxn modelId="{EEBCB46A-358D-4FB8-A496-1C7E7023911C}" type="presOf" srcId="{68B37022-ACC4-4F2E-8BDA-4D593784FBE3}" destId="{ED25CE38-483E-482D-9CE9-D628D75EB44A}" srcOrd="0" destOrd="0" presId="urn:microsoft.com/office/officeart/2005/8/layout/equation1"/>
    <dgm:cxn modelId="{0642F071-757B-40EA-9E09-AC7EA5FE2FAE}" srcId="{AF114B85-7281-4DC4-BB80-DE047F41C4B7}" destId="{3B901EEC-56B7-4D45-9692-DEC8FA12AD5B}" srcOrd="2" destOrd="0" parTransId="{9E535014-4E00-47EF-AABB-DBD8AD600116}" sibTransId="{68B37022-ACC4-4F2E-8BDA-4D593784FBE3}"/>
    <dgm:cxn modelId="{E66BA79D-2AE3-4FDF-A6C6-58BABFBB7C50}" type="presOf" srcId="{4338D313-FC81-4582-AEB4-5A8E0FD03D33}" destId="{0248F929-E152-4CAD-8FA0-03C62A5C5AAD}" srcOrd="0" destOrd="0" presId="urn:microsoft.com/office/officeart/2005/8/layout/equation1"/>
    <dgm:cxn modelId="{DDEE1DAD-C2D2-4407-B9BA-4D3A01A4A874}" type="presOf" srcId="{6055DE30-830E-48EC-A07D-5ED1D6F9429E}" destId="{3ED3F089-F1D8-4810-9F18-E99B94185968}" srcOrd="0" destOrd="0" presId="urn:microsoft.com/office/officeart/2005/8/layout/equation1"/>
    <dgm:cxn modelId="{27E295BC-CB9B-4E40-A7E4-F7B76B4A3C32}" type="presOf" srcId="{1DFCBDC4-CCE9-490F-B6C2-FE908FFD5AC7}" destId="{E46F371D-C0E3-4A12-BD2F-DDA536485BFB}" srcOrd="0" destOrd="0" presId="urn:microsoft.com/office/officeart/2005/8/layout/equation1"/>
    <dgm:cxn modelId="{1408FEC8-7AEC-4991-9FE3-D0417FFC0B8E}" type="presOf" srcId="{73E7A725-9146-4FD7-ABDC-28AB28BD03DE}" destId="{7583E85A-B208-450D-A782-01597B387E47}" srcOrd="0" destOrd="0" presId="urn:microsoft.com/office/officeart/2005/8/layout/equation1"/>
    <dgm:cxn modelId="{3F20F3CF-1F7C-4888-A8FD-E4D678CCFE81}" srcId="{AF114B85-7281-4DC4-BB80-DE047F41C4B7}" destId="{73E7A725-9146-4FD7-ABDC-28AB28BD03DE}" srcOrd="3" destOrd="0" parTransId="{BF4A85DE-C012-465C-BEB7-3CE1AE8EAE62}" sibTransId="{31AB0232-3506-4835-9E4C-3FAF7437EB6B}"/>
    <dgm:cxn modelId="{575C99E5-2EFC-4CA8-B816-710113AF4E91}" type="presOf" srcId="{AF114B85-7281-4DC4-BB80-DE047F41C4B7}" destId="{88E4DFB7-2CAA-4EDF-AA84-E6A41D479DB6}" srcOrd="0" destOrd="0" presId="urn:microsoft.com/office/officeart/2005/8/layout/equation1"/>
    <dgm:cxn modelId="{59C00582-8953-4A44-BA72-5614549271EF}" type="presParOf" srcId="{88E4DFB7-2CAA-4EDF-AA84-E6A41D479DB6}" destId="{0248F929-E152-4CAD-8FA0-03C62A5C5AAD}" srcOrd="0" destOrd="0" presId="urn:microsoft.com/office/officeart/2005/8/layout/equation1"/>
    <dgm:cxn modelId="{D10C3ADF-CADA-4C1E-BD43-C1DCC3922A9F}" type="presParOf" srcId="{88E4DFB7-2CAA-4EDF-AA84-E6A41D479DB6}" destId="{300BF8FB-A2FB-4F98-81E7-3F99A5D17F44}" srcOrd="1" destOrd="0" presId="urn:microsoft.com/office/officeart/2005/8/layout/equation1"/>
    <dgm:cxn modelId="{4759C4E9-F576-4DE1-BBE4-0A32256E4B6C}" type="presParOf" srcId="{88E4DFB7-2CAA-4EDF-AA84-E6A41D479DB6}" destId="{E46F371D-C0E3-4A12-BD2F-DDA536485BFB}" srcOrd="2" destOrd="0" presId="urn:microsoft.com/office/officeart/2005/8/layout/equation1"/>
    <dgm:cxn modelId="{CB464C9D-F788-43FF-A29C-B540FC09867D}" type="presParOf" srcId="{88E4DFB7-2CAA-4EDF-AA84-E6A41D479DB6}" destId="{89F4B26B-A0D8-4464-87F8-6B02E010E9BB}" srcOrd="3" destOrd="0" presId="urn:microsoft.com/office/officeart/2005/8/layout/equation1"/>
    <dgm:cxn modelId="{6FBAC9E7-FA1B-4348-87BA-08BCB509760E}" type="presParOf" srcId="{88E4DFB7-2CAA-4EDF-AA84-E6A41D479DB6}" destId="{3ED3F089-F1D8-4810-9F18-E99B94185968}" srcOrd="4" destOrd="0" presId="urn:microsoft.com/office/officeart/2005/8/layout/equation1"/>
    <dgm:cxn modelId="{1C489E85-0C7C-4A67-B8AF-DD567662D109}" type="presParOf" srcId="{88E4DFB7-2CAA-4EDF-AA84-E6A41D479DB6}" destId="{D458583F-DE7A-4FE9-ADEB-97D667D2A0A1}" srcOrd="5" destOrd="0" presId="urn:microsoft.com/office/officeart/2005/8/layout/equation1"/>
    <dgm:cxn modelId="{E019BE52-2CBE-461C-A43D-7AD75D2A8427}" type="presParOf" srcId="{88E4DFB7-2CAA-4EDF-AA84-E6A41D479DB6}" destId="{69F0F606-EC29-42C8-ABC2-D9FE842786C5}" srcOrd="6" destOrd="0" presId="urn:microsoft.com/office/officeart/2005/8/layout/equation1"/>
    <dgm:cxn modelId="{3CA42FD5-6AED-4997-8589-7D140E4F78B2}" type="presParOf" srcId="{88E4DFB7-2CAA-4EDF-AA84-E6A41D479DB6}" destId="{20A3A981-37C5-4D35-A0D7-ACF7C47847CB}" srcOrd="7" destOrd="0" presId="urn:microsoft.com/office/officeart/2005/8/layout/equation1"/>
    <dgm:cxn modelId="{C9218563-2FA0-4814-9DE3-5CFD3DBE75DF}" type="presParOf" srcId="{88E4DFB7-2CAA-4EDF-AA84-E6A41D479DB6}" destId="{CE9022E2-5756-4E26-9242-8D82F480FA57}" srcOrd="8" destOrd="0" presId="urn:microsoft.com/office/officeart/2005/8/layout/equation1"/>
    <dgm:cxn modelId="{0C607C57-894D-4EF1-8C19-A813702CC24E}" type="presParOf" srcId="{88E4DFB7-2CAA-4EDF-AA84-E6A41D479DB6}" destId="{7BA813A9-0D59-4777-BEDA-9D0BA12C903E}" srcOrd="9" destOrd="0" presId="urn:microsoft.com/office/officeart/2005/8/layout/equation1"/>
    <dgm:cxn modelId="{0179CD7C-7EAB-40D2-8AAE-FCCD82057746}" type="presParOf" srcId="{88E4DFB7-2CAA-4EDF-AA84-E6A41D479DB6}" destId="{ED25CE38-483E-482D-9CE9-D628D75EB44A}" srcOrd="10" destOrd="0" presId="urn:microsoft.com/office/officeart/2005/8/layout/equation1"/>
    <dgm:cxn modelId="{56685F38-DA71-4372-B997-4A9085957387}" type="presParOf" srcId="{88E4DFB7-2CAA-4EDF-AA84-E6A41D479DB6}" destId="{91C6A8AD-A536-499E-81AD-9F5A73DC4FF7}" srcOrd="11" destOrd="0" presId="urn:microsoft.com/office/officeart/2005/8/layout/equation1"/>
    <dgm:cxn modelId="{448E96C2-7B01-467E-83E9-5FA769617CBB}" type="presParOf" srcId="{88E4DFB7-2CAA-4EDF-AA84-E6A41D479DB6}" destId="{7583E85A-B208-450D-A782-01597B387E47}"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EAE0A-8D90-40D9-86BB-D5D3E2BB3C29}">
      <dsp:nvSpPr>
        <dsp:cNvPr id="0" name=""/>
        <dsp:cNvSpPr/>
      </dsp:nvSpPr>
      <dsp:spPr>
        <a:xfrm>
          <a:off x="1313" y="1467"/>
          <a:ext cx="8125372" cy="218508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6500" kern="1200" dirty="0"/>
            <a:t>Interviewing</a:t>
          </a:r>
          <a:endParaRPr lang="en-IN" sz="6500" kern="1200" dirty="0"/>
        </a:p>
      </dsp:txBody>
      <dsp:txXfrm>
        <a:off x="65312" y="65466"/>
        <a:ext cx="7997374" cy="2057086"/>
      </dsp:txXfrm>
    </dsp:sp>
    <dsp:sp modelId="{550337BE-3B03-466D-9D7D-FB63997CBE9B}">
      <dsp:nvSpPr>
        <dsp:cNvPr id="0" name=""/>
        <dsp:cNvSpPr/>
      </dsp:nvSpPr>
      <dsp:spPr>
        <a:xfrm>
          <a:off x="1313" y="2403245"/>
          <a:ext cx="1910953" cy="218508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Employer brand</a:t>
          </a:r>
          <a:endParaRPr lang="en-IN" sz="3100" kern="1200" dirty="0"/>
        </a:p>
      </dsp:txBody>
      <dsp:txXfrm>
        <a:off x="57283" y="2459215"/>
        <a:ext cx="1799013" cy="2073144"/>
      </dsp:txXfrm>
    </dsp:sp>
    <dsp:sp modelId="{7A04787D-569F-44CD-998B-66B90616B7A9}">
      <dsp:nvSpPr>
        <dsp:cNvPr id="0" name=""/>
        <dsp:cNvSpPr/>
      </dsp:nvSpPr>
      <dsp:spPr>
        <a:xfrm>
          <a:off x="2072786" y="2403245"/>
          <a:ext cx="1910953" cy="218508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Skills and talent</a:t>
          </a:r>
          <a:endParaRPr lang="en-IN" sz="3100" kern="1200" dirty="0"/>
        </a:p>
      </dsp:txBody>
      <dsp:txXfrm>
        <a:off x="2128756" y="2459215"/>
        <a:ext cx="1799013" cy="2073144"/>
      </dsp:txXfrm>
    </dsp:sp>
    <dsp:sp modelId="{9136CCC1-D1FF-4FD5-9224-27A480EBC8F8}">
      <dsp:nvSpPr>
        <dsp:cNvPr id="0" name=""/>
        <dsp:cNvSpPr/>
      </dsp:nvSpPr>
      <dsp:spPr>
        <a:xfrm>
          <a:off x="4144260" y="2403245"/>
          <a:ext cx="1910953" cy="218508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Company culture</a:t>
          </a:r>
          <a:endParaRPr lang="en-IN" sz="3100" kern="1200" dirty="0"/>
        </a:p>
      </dsp:txBody>
      <dsp:txXfrm>
        <a:off x="4200230" y="2459215"/>
        <a:ext cx="1799013" cy="2073144"/>
      </dsp:txXfrm>
    </dsp:sp>
    <dsp:sp modelId="{2FDC8A63-A5DD-4CBD-84B4-B5E1B9D66769}">
      <dsp:nvSpPr>
        <dsp:cNvPr id="0" name=""/>
        <dsp:cNvSpPr/>
      </dsp:nvSpPr>
      <dsp:spPr>
        <a:xfrm>
          <a:off x="6215733" y="2403245"/>
          <a:ext cx="1910953" cy="218508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Avoid losses</a:t>
          </a:r>
          <a:endParaRPr lang="en-IN" sz="3100" kern="1200" dirty="0"/>
        </a:p>
      </dsp:txBody>
      <dsp:txXfrm>
        <a:off x="6271703" y="2459215"/>
        <a:ext cx="1799013" cy="2073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7F8AB-9A27-4A53-BC34-2C2A4B979A14}">
      <dsp:nvSpPr>
        <dsp:cNvPr id="0" name=""/>
        <dsp:cNvSpPr/>
      </dsp:nvSpPr>
      <dsp:spPr>
        <a:xfrm>
          <a:off x="2529502" y="321758"/>
          <a:ext cx="4430775" cy="4430775"/>
        </a:xfrm>
        <a:prstGeom prst="pie">
          <a:avLst>
            <a:gd name="adj1" fmla="val 16200000"/>
            <a:gd name="adj2" fmla="val 19285716"/>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Job Posting</a:t>
          </a:r>
          <a:endParaRPr lang="en-IN" sz="1400" kern="1200" dirty="0"/>
        </a:p>
      </dsp:txBody>
      <dsp:txXfrm>
        <a:off x="4857241" y="733187"/>
        <a:ext cx="1054946" cy="843957"/>
      </dsp:txXfrm>
    </dsp:sp>
    <dsp:sp modelId="{732B0D02-3F26-4F55-946B-5580C6A9F938}">
      <dsp:nvSpPr>
        <dsp:cNvPr id="0" name=""/>
        <dsp:cNvSpPr/>
      </dsp:nvSpPr>
      <dsp:spPr>
        <a:xfrm>
          <a:off x="2586469" y="392967"/>
          <a:ext cx="4430775" cy="4430775"/>
        </a:xfrm>
        <a:prstGeom prst="pie">
          <a:avLst>
            <a:gd name="adj1" fmla="val 19285716"/>
            <a:gd name="adj2" fmla="val 771428"/>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Job Application</a:t>
          </a:r>
          <a:endParaRPr lang="en-IN" sz="1400" kern="1200" dirty="0"/>
        </a:p>
      </dsp:txBody>
      <dsp:txXfrm>
        <a:off x="5595704" y="1999123"/>
        <a:ext cx="1213188" cy="738462"/>
      </dsp:txXfrm>
    </dsp:sp>
    <dsp:sp modelId="{28C40342-BD44-4A9A-9473-5D8EF1DFBD78}">
      <dsp:nvSpPr>
        <dsp:cNvPr id="0" name=""/>
        <dsp:cNvSpPr/>
      </dsp:nvSpPr>
      <dsp:spPr>
        <a:xfrm>
          <a:off x="2565897" y="482638"/>
          <a:ext cx="4430775" cy="4430775"/>
        </a:xfrm>
        <a:prstGeom prst="pie">
          <a:avLst>
            <a:gd name="adj1" fmla="val 771428"/>
            <a:gd name="adj2" fmla="val 3857143"/>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Pre-screening</a:t>
          </a:r>
          <a:endParaRPr lang="en-IN" sz="1400" kern="1200" dirty="0"/>
        </a:p>
      </dsp:txBody>
      <dsp:txXfrm>
        <a:off x="5411088" y="3106817"/>
        <a:ext cx="1054946" cy="817583"/>
      </dsp:txXfrm>
    </dsp:sp>
    <dsp:sp modelId="{3A3A11BF-2CCE-4D58-9562-E55FC032E5CE}">
      <dsp:nvSpPr>
        <dsp:cNvPr id="0" name=""/>
        <dsp:cNvSpPr/>
      </dsp:nvSpPr>
      <dsp:spPr>
        <a:xfrm>
          <a:off x="2483612" y="522198"/>
          <a:ext cx="4430775" cy="4430775"/>
        </a:xfrm>
        <a:prstGeom prst="pie">
          <a:avLst>
            <a:gd name="adj1" fmla="val 3857226"/>
            <a:gd name="adj2" fmla="val 6942858"/>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Pre-employment Testing</a:t>
          </a:r>
          <a:endParaRPr lang="en-IN" sz="1300" kern="1200" dirty="0"/>
        </a:p>
      </dsp:txBody>
      <dsp:txXfrm>
        <a:off x="4184713" y="4003522"/>
        <a:ext cx="1028572" cy="738462"/>
      </dsp:txXfrm>
    </dsp:sp>
    <dsp:sp modelId="{0F32A087-824B-4AE0-BD32-BC5169B7CEC5}">
      <dsp:nvSpPr>
        <dsp:cNvPr id="0" name=""/>
        <dsp:cNvSpPr/>
      </dsp:nvSpPr>
      <dsp:spPr>
        <a:xfrm>
          <a:off x="2401326" y="482638"/>
          <a:ext cx="4430775" cy="4430775"/>
        </a:xfrm>
        <a:prstGeom prst="pie">
          <a:avLst>
            <a:gd name="adj1" fmla="val 6942858"/>
            <a:gd name="adj2" fmla="val 10028574"/>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Interviews</a:t>
          </a:r>
          <a:endParaRPr lang="en-IN" sz="1400" kern="1200" dirty="0"/>
        </a:p>
      </dsp:txBody>
      <dsp:txXfrm>
        <a:off x="2931964" y="3106817"/>
        <a:ext cx="1054946" cy="817583"/>
      </dsp:txXfrm>
    </dsp:sp>
    <dsp:sp modelId="{26C56BC1-AD03-4DD7-93AF-D5729362E3C4}">
      <dsp:nvSpPr>
        <dsp:cNvPr id="0" name=""/>
        <dsp:cNvSpPr/>
      </dsp:nvSpPr>
      <dsp:spPr>
        <a:xfrm>
          <a:off x="2380754" y="392967"/>
          <a:ext cx="4430775" cy="4430775"/>
        </a:xfrm>
        <a:prstGeom prst="pie">
          <a:avLst>
            <a:gd name="adj1" fmla="val 10028574"/>
            <a:gd name="adj2" fmla="val 13114284"/>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Decision-making</a:t>
          </a:r>
          <a:endParaRPr lang="en-IN" sz="1400" kern="1200" dirty="0"/>
        </a:p>
      </dsp:txBody>
      <dsp:txXfrm>
        <a:off x="2589106" y="1999123"/>
        <a:ext cx="1213188" cy="738462"/>
      </dsp:txXfrm>
    </dsp:sp>
    <dsp:sp modelId="{89333D58-CE10-47B0-9754-4938153E749B}">
      <dsp:nvSpPr>
        <dsp:cNvPr id="0" name=""/>
        <dsp:cNvSpPr/>
      </dsp:nvSpPr>
      <dsp:spPr>
        <a:xfrm>
          <a:off x="2437721" y="321758"/>
          <a:ext cx="4430775" cy="4430775"/>
        </a:xfrm>
        <a:prstGeom prst="pie">
          <a:avLst>
            <a:gd name="adj1" fmla="val 13114284"/>
            <a:gd name="adj2" fmla="val 162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Onboarding</a:t>
          </a:r>
          <a:endParaRPr lang="en-IN" sz="1400" kern="1200" dirty="0"/>
        </a:p>
      </dsp:txBody>
      <dsp:txXfrm>
        <a:off x="3485811" y="733187"/>
        <a:ext cx="1054946" cy="843957"/>
      </dsp:txXfrm>
    </dsp:sp>
    <dsp:sp modelId="{C308E36A-4BD2-4357-AF34-7BCFB31D1222}">
      <dsp:nvSpPr>
        <dsp:cNvPr id="0" name=""/>
        <dsp:cNvSpPr/>
      </dsp:nvSpPr>
      <dsp:spPr>
        <a:xfrm>
          <a:off x="2254995" y="47472"/>
          <a:ext cx="4979347" cy="4979347"/>
        </a:xfrm>
        <a:prstGeom prst="circularArrow">
          <a:avLst>
            <a:gd name="adj1" fmla="val 5085"/>
            <a:gd name="adj2" fmla="val 327528"/>
            <a:gd name="adj3" fmla="val 18957827"/>
            <a:gd name="adj4" fmla="val 16200343"/>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2484EBA-2867-4059-84EC-9EA9DA411746}">
      <dsp:nvSpPr>
        <dsp:cNvPr id="0" name=""/>
        <dsp:cNvSpPr/>
      </dsp:nvSpPr>
      <dsp:spPr>
        <a:xfrm>
          <a:off x="2312320" y="118996"/>
          <a:ext cx="4979347" cy="4979347"/>
        </a:xfrm>
        <a:prstGeom prst="circularArrow">
          <a:avLst>
            <a:gd name="adj1" fmla="val 5085"/>
            <a:gd name="adj2" fmla="val 327528"/>
            <a:gd name="adj3" fmla="val 443744"/>
            <a:gd name="adj4" fmla="val 19285776"/>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136203B-49DE-479F-9B56-C2A1646D945F}">
      <dsp:nvSpPr>
        <dsp:cNvPr id="0" name=""/>
        <dsp:cNvSpPr/>
      </dsp:nvSpPr>
      <dsp:spPr>
        <a:xfrm>
          <a:off x="2291676" y="208459"/>
          <a:ext cx="4979347" cy="4979347"/>
        </a:xfrm>
        <a:prstGeom prst="circularArrow">
          <a:avLst>
            <a:gd name="adj1" fmla="val 5085"/>
            <a:gd name="adj2" fmla="val 327528"/>
            <a:gd name="adj3" fmla="val 3529100"/>
            <a:gd name="adj4" fmla="val 770764"/>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51A3D82-8D57-4EE4-A14E-554F8839A269}">
      <dsp:nvSpPr>
        <dsp:cNvPr id="0" name=""/>
        <dsp:cNvSpPr/>
      </dsp:nvSpPr>
      <dsp:spPr>
        <a:xfrm>
          <a:off x="2209326" y="247796"/>
          <a:ext cx="4979347" cy="4979347"/>
        </a:xfrm>
        <a:prstGeom prst="circularArrow">
          <a:avLst>
            <a:gd name="adj1" fmla="val 5085"/>
            <a:gd name="adj2" fmla="val 327528"/>
            <a:gd name="adj3" fmla="val 6615046"/>
            <a:gd name="adj4" fmla="val 3857426"/>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EB576B3-0627-4A9F-99D4-2843213D2961}">
      <dsp:nvSpPr>
        <dsp:cNvPr id="0" name=""/>
        <dsp:cNvSpPr/>
      </dsp:nvSpPr>
      <dsp:spPr>
        <a:xfrm>
          <a:off x="2126975" y="208459"/>
          <a:ext cx="4979347" cy="4979347"/>
        </a:xfrm>
        <a:prstGeom prst="circularArrow">
          <a:avLst>
            <a:gd name="adj1" fmla="val 5085"/>
            <a:gd name="adj2" fmla="val 327528"/>
            <a:gd name="adj3" fmla="val 9701707"/>
            <a:gd name="adj4" fmla="val 6943371"/>
            <a:gd name="adj5" fmla="val 5932"/>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3263655-179B-4B7C-8F7C-51EE226094C8}">
      <dsp:nvSpPr>
        <dsp:cNvPr id="0" name=""/>
        <dsp:cNvSpPr/>
      </dsp:nvSpPr>
      <dsp:spPr>
        <a:xfrm>
          <a:off x="2106331" y="118996"/>
          <a:ext cx="4979347" cy="4979347"/>
        </a:xfrm>
        <a:prstGeom prst="circularArrow">
          <a:avLst>
            <a:gd name="adj1" fmla="val 5085"/>
            <a:gd name="adj2" fmla="val 327528"/>
            <a:gd name="adj3" fmla="val 12786695"/>
            <a:gd name="adj4" fmla="val 10028727"/>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F69B048-81A4-4A20-826F-667709AE2038}">
      <dsp:nvSpPr>
        <dsp:cNvPr id="0" name=""/>
        <dsp:cNvSpPr/>
      </dsp:nvSpPr>
      <dsp:spPr>
        <a:xfrm>
          <a:off x="2163656" y="47472"/>
          <a:ext cx="4979347" cy="4979347"/>
        </a:xfrm>
        <a:prstGeom prst="circularArrow">
          <a:avLst>
            <a:gd name="adj1" fmla="val 5085"/>
            <a:gd name="adj2" fmla="val 327528"/>
            <a:gd name="adj3" fmla="val 15872129"/>
            <a:gd name="adj4" fmla="val 13114645"/>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48F929-E152-4CAD-8FA0-03C62A5C5AAD}">
      <dsp:nvSpPr>
        <dsp:cNvPr id="0" name=""/>
        <dsp:cNvSpPr/>
      </dsp:nvSpPr>
      <dsp:spPr>
        <a:xfrm>
          <a:off x="937" y="1138035"/>
          <a:ext cx="2176005" cy="207526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Knowledge</a:t>
          </a:r>
          <a:endParaRPr lang="en-IN" sz="2400" b="1" kern="1200" dirty="0"/>
        </a:p>
      </dsp:txBody>
      <dsp:txXfrm>
        <a:off x="319606" y="1441951"/>
        <a:ext cx="1538667" cy="1467434"/>
      </dsp:txXfrm>
    </dsp:sp>
    <dsp:sp modelId="{E46F371D-C0E3-4A12-BD2F-DDA536485BFB}">
      <dsp:nvSpPr>
        <dsp:cNvPr id="0" name=""/>
        <dsp:cNvSpPr/>
      </dsp:nvSpPr>
      <dsp:spPr>
        <a:xfrm>
          <a:off x="2242922" y="1940030"/>
          <a:ext cx="471276" cy="471276"/>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dirty="0"/>
        </a:p>
      </dsp:txBody>
      <dsp:txXfrm>
        <a:off x="2305390" y="2120246"/>
        <a:ext cx="346340" cy="110844"/>
      </dsp:txXfrm>
    </dsp:sp>
    <dsp:sp modelId="{3ED3F089-F1D8-4810-9F18-E99B94185968}">
      <dsp:nvSpPr>
        <dsp:cNvPr id="0" name=""/>
        <dsp:cNvSpPr/>
      </dsp:nvSpPr>
      <dsp:spPr>
        <a:xfrm>
          <a:off x="2780177" y="1138035"/>
          <a:ext cx="2176005" cy="207526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Skills</a:t>
          </a:r>
          <a:endParaRPr lang="en-IN" sz="2400" b="1" kern="1200" dirty="0"/>
        </a:p>
      </dsp:txBody>
      <dsp:txXfrm>
        <a:off x="3098846" y="1441951"/>
        <a:ext cx="1538667" cy="1467434"/>
      </dsp:txXfrm>
    </dsp:sp>
    <dsp:sp modelId="{69F0F606-EC29-42C8-ABC2-D9FE842786C5}">
      <dsp:nvSpPr>
        <dsp:cNvPr id="0" name=""/>
        <dsp:cNvSpPr/>
      </dsp:nvSpPr>
      <dsp:spPr>
        <a:xfrm>
          <a:off x="5022161" y="1940030"/>
          <a:ext cx="471276" cy="471276"/>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dirty="0"/>
        </a:p>
      </dsp:txBody>
      <dsp:txXfrm>
        <a:off x="5084629" y="2120246"/>
        <a:ext cx="346340" cy="110844"/>
      </dsp:txXfrm>
    </dsp:sp>
    <dsp:sp modelId="{CE9022E2-5756-4E26-9242-8D82F480FA57}">
      <dsp:nvSpPr>
        <dsp:cNvPr id="0" name=""/>
        <dsp:cNvSpPr/>
      </dsp:nvSpPr>
      <dsp:spPr>
        <a:xfrm>
          <a:off x="5559416" y="1138035"/>
          <a:ext cx="2176005" cy="207526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Behaviour</a:t>
          </a:r>
          <a:endParaRPr lang="en-IN" sz="2400" b="1" kern="1200" dirty="0"/>
        </a:p>
      </dsp:txBody>
      <dsp:txXfrm>
        <a:off x="5878085" y="1441951"/>
        <a:ext cx="1538667" cy="1467434"/>
      </dsp:txXfrm>
    </dsp:sp>
    <dsp:sp modelId="{ED25CE38-483E-482D-9CE9-D628D75EB44A}">
      <dsp:nvSpPr>
        <dsp:cNvPr id="0" name=""/>
        <dsp:cNvSpPr/>
      </dsp:nvSpPr>
      <dsp:spPr>
        <a:xfrm>
          <a:off x="7801401" y="1940030"/>
          <a:ext cx="471276" cy="471276"/>
        </a:xfrm>
        <a:prstGeom prst="mathEqual">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dirty="0"/>
        </a:p>
      </dsp:txBody>
      <dsp:txXfrm>
        <a:off x="7863869" y="2037113"/>
        <a:ext cx="346340" cy="277110"/>
      </dsp:txXfrm>
    </dsp:sp>
    <dsp:sp modelId="{7583E85A-B208-450D-A782-01597B387E47}">
      <dsp:nvSpPr>
        <dsp:cNvPr id="0" name=""/>
        <dsp:cNvSpPr/>
      </dsp:nvSpPr>
      <dsp:spPr>
        <a:xfrm>
          <a:off x="8338656" y="1138035"/>
          <a:ext cx="2176005" cy="207526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b="1" kern="1200" dirty="0"/>
            <a:t>Competency</a:t>
          </a:r>
          <a:endParaRPr lang="en-IN" sz="2200" b="1" kern="1200" dirty="0"/>
        </a:p>
      </dsp:txBody>
      <dsp:txXfrm>
        <a:off x="8657325" y="1441951"/>
        <a:ext cx="1538667" cy="146743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wis721 Cn BT" panose="020B0506020202030204" pitchFamily="34" charset="0"/>
              </a:defRPr>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wis721 Cn BT" panose="020B0506020202030204" pitchFamily="34" charset="0"/>
              </a:defRPr>
            </a:lvl1pPr>
          </a:lstStyle>
          <a:p>
            <a:fld id="{3A523711-E626-4FBC-843E-61711F5BEDAA}" type="datetimeFigureOut">
              <a:rPr lang="en-IN" smtClean="0"/>
              <a:pPr/>
              <a:t>18-11-2024</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wis721 Cn BT" panose="020B0506020202030204" pitchFamily="34" charset="0"/>
              </a:defRPr>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wis721 Cn BT" panose="020B0506020202030204" pitchFamily="34" charset="0"/>
              </a:defRPr>
            </a:lvl1pPr>
          </a:lstStyle>
          <a:p>
            <a:fld id="{8CEE670E-4A6B-4F29-893C-A77A5F261C91}" type="slidenum">
              <a:rPr lang="en-IN" smtClean="0"/>
              <a:pPr/>
              <a:t>‹#›</a:t>
            </a:fld>
            <a:endParaRPr lang="en-IN"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wis721 Cn BT" panose="020B0506020202030204" pitchFamily="34" charset="0"/>
        <a:ea typeface="+mn-ea"/>
        <a:cs typeface="+mn-cs"/>
      </a:defRPr>
    </a:lvl1pPr>
    <a:lvl2pPr marL="457200" algn="l" defTabSz="914400" rtl="0" eaLnBrk="1" latinLnBrk="0" hangingPunct="1">
      <a:defRPr sz="1200" kern="1200">
        <a:solidFill>
          <a:schemeClr val="tx1"/>
        </a:solidFill>
        <a:latin typeface="Swis721 Cn BT" panose="020B0506020202030204" pitchFamily="34" charset="0"/>
        <a:ea typeface="+mn-ea"/>
        <a:cs typeface="+mn-cs"/>
      </a:defRPr>
    </a:lvl2pPr>
    <a:lvl3pPr marL="914400" algn="l" defTabSz="914400" rtl="0" eaLnBrk="1" latinLnBrk="0" hangingPunct="1">
      <a:defRPr sz="1200" kern="1200">
        <a:solidFill>
          <a:schemeClr val="tx1"/>
        </a:solidFill>
        <a:latin typeface="Swis721 Cn BT" panose="020B0506020202030204" pitchFamily="34" charset="0"/>
        <a:ea typeface="+mn-ea"/>
        <a:cs typeface="+mn-cs"/>
      </a:defRPr>
    </a:lvl3pPr>
    <a:lvl4pPr marL="1371600" algn="l" defTabSz="914400" rtl="0" eaLnBrk="1" latinLnBrk="0" hangingPunct="1">
      <a:defRPr sz="1200" kern="1200">
        <a:solidFill>
          <a:schemeClr val="tx1"/>
        </a:solidFill>
        <a:latin typeface="Swis721 Cn BT" panose="020B0506020202030204" pitchFamily="34" charset="0"/>
        <a:ea typeface="+mn-ea"/>
        <a:cs typeface="+mn-cs"/>
      </a:defRPr>
    </a:lvl4pPr>
    <a:lvl5pPr marL="1828800" algn="l" defTabSz="914400" rtl="0" eaLnBrk="1" latinLnBrk="0" hangingPunct="1">
      <a:defRPr sz="1200" kern="1200">
        <a:solidFill>
          <a:schemeClr val="tx1"/>
        </a:solidFill>
        <a:latin typeface="Swis721 Cn BT" panose="020B05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Trainer: </a:t>
            </a:r>
          </a:p>
          <a:p>
            <a:endParaRPr lang="en-GB" b="1" dirty="0"/>
          </a:p>
          <a:p>
            <a:r>
              <a:rPr lang="en-GB" dirty="0"/>
              <a:t>Hello and welcome to a session on Competency-based Interviewing!</a:t>
            </a:r>
          </a:p>
          <a:p>
            <a:endParaRPr lang="en-GB" dirty="0"/>
          </a:p>
          <a:p>
            <a:r>
              <a:rPr lang="en-GB" i="1" dirty="0"/>
              <a:t>Trainer and participant introduction.</a:t>
            </a:r>
          </a:p>
          <a:p>
            <a:r>
              <a:rPr lang="en-GB" i="1" dirty="0"/>
              <a:t>Icebreaker, if necessary. (possibly Pictionary)</a:t>
            </a:r>
          </a:p>
          <a:p>
            <a:endParaRPr lang="en-GB" dirty="0"/>
          </a:p>
          <a:p>
            <a:r>
              <a:rPr lang="en-GB" dirty="0"/>
              <a:t>“Congrats! You’ve got the job!” – These words are a source of joy for the candidate.</a:t>
            </a:r>
          </a:p>
          <a:p>
            <a:r>
              <a:rPr lang="en-GB" dirty="0"/>
              <a:t>However, this also makes a recruiter happy since they have successfully closed an open position.</a:t>
            </a:r>
          </a:p>
          <a:p>
            <a:endParaRPr lang="en-GB" dirty="0"/>
          </a:p>
          <a:p>
            <a:r>
              <a:rPr lang="en-GB" dirty="0"/>
              <a:t>We always perceive that interviews are stressful for candidates.</a:t>
            </a:r>
          </a:p>
          <a:p>
            <a:r>
              <a:rPr lang="en-GB" dirty="0"/>
              <a:t>Only recruiters understand the pain behind closing a position (and hope the</a:t>
            </a:r>
            <a:r>
              <a:rPr lang="en-GB" baseline="0" dirty="0"/>
              <a:t> candidate</a:t>
            </a:r>
            <a:r>
              <a:rPr lang="en-GB" dirty="0"/>
              <a:t> will stay!)</a:t>
            </a:r>
          </a:p>
          <a:p>
            <a:endParaRPr lang="en-GB" dirty="0"/>
          </a:p>
          <a:p>
            <a:r>
              <a:rPr lang="en-GB" dirty="0"/>
              <a:t>In today’s world, most candidates have many job options. </a:t>
            </a:r>
          </a:p>
          <a:p>
            <a:r>
              <a:rPr lang="en-GB" dirty="0"/>
              <a:t>How can we, recruiters, ensure that we hire the ‘right’ candidate for the organisation and the role?</a:t>
            </a:r>
          </a:p>
          <a:p>
            <a:endParaRPr lang="en-GB" dirty="0"/>
          </a:p>
          <a:p>
            <a:r>
              <a:rPr lang="en-GB" b="1" dirty="0"/>
              <a:t>Trainer:</a:t>
            </a:r>
          </a:p>
          <a:p>
            <a:endParaRPr lang="en-GB" b="1" dirty="0"/>
          </a:p>
          <a:p>
            <a:r>
              <a:rPr lang="en-GB" b="0" dirty="0"/>
              <a:t>Is there a right or wrong candidate?</a:t>
            </a:r>
          </a:p>
          <a:p>
            <a:endParaRPr lang="en-GB" b="0" dirty="0"/>
          </a:p>
          <a:p>
            <a:r>
              <a:rPr lang="en-GB" b="0" i="1" dirty="0"/>
              <a:t>Elicit responses.</a:t>
            </a:r>
          </a:p>
          <a:p>
            <a:endParaRPr lang="en-GB" dirty="0"/>
          </a:p>
          <a:p>
            <a:r>
              <a:rPr lang="en-GB" b="1" dirty="0"/>
              <a:t>Debrief:</a:t>
            </a:r>
            <a:br>
              <a:rPr lang="en-GB" b="1" dirty="0"/>
            </a:br>
            <a:endParaRPr lang="en-GB" b="1" dirty="0"/>
          </a:p>
          <a:p>
            <a:r>
              <a:rPr lang="en-GB" i="0" dirty="0"/>
              <a:t>Although right or wrong is mostly a perspective, what it means in the context of recruitment is whether the candidate and the organisation </a:t>
            </a:r>
          </a:p>
          <a:p>
            <a:r>
              <a:rPr lang="en-GB" i="0" dirty="0"/>
              <a:t>can be mutually beneficial to each other and have a long-standing association. </a:t>
            </a:r>
          </a:p>
          <a:p>
            <a:endParaRPr lang="en-GB" i="0" dirty="0"/>
          </a:p>
          <a:p>
            <a:r>
              <a:rPr lang="en-GB" i="0" dirty="0"/>
              <a:t>So the disclaimer here is that when we refer to a right or wrong candidate, we are talking about the fit. </a:t>
            </a:r>
          </a:p>
          <a:p>
            <a:r>
              <a:rPr lang="en-GB" i="0" dirty="0"/>
              <a:t>Imagine pegging squares into round holes.</a:t>
            </a:r>
          </a:p>
          <a:p>
            <a:r>
              <a:rPr lang="en-GB" i="0" dirty="0"/>
              <a:t>That is what we want to avoid.</a:t>
            </a:r>
          </a:p>
          <a:p>
            <a:endParaRPr lang="en-GB" i="0" dirty="0"/>
          </a:p>
          <a:p>
            <a:r>
              <a:rPr lang="en-GB" i="0" dirty="0"/>
              <a:t>And that is what we are going to learn through today’s session.</a:t>
            </a:r>
          </a:p>
          <a:p>
            <a:r>
              <a:rPr lang="en-GB" i="0" dirty="0"/>
              <a:t>Let us look at what’s in store for learning today.   </a:t>
            </a:r>
          </a:p>
          <a:p>
            <a:endParaRPr lang="en-GB" i="1" dirty="0"/>
          </a:p>
          <a:p>
            <a:r>
              <a:rPr lang="en-GB" i="1" dirty="0"/>
              <a:t>Transition to the next slide.</a:t>
            </a:r>
          </a:p>
          <a:p>
            <a:endParaRPr lang="en-GB" dirty="0"/>
          </a:p>
          <a:p>
            <a:r>
              <a:rPr lang="en-GB" dirty="0"/>
              <a:t> </a:t>
            </a:r>
          </a:p>
          <a:p>
            <a:endParaRPr lang="en-IN" dirty="0"/>
          </a:p>
          <a:p>
            <a:endParaRPr lang="en-IN" dirty="0"/>
          </a:p>
          <a:p>
            <a:pPr eaLnBrk="1" hangingPunct="1">
              <a:spcBef>
                <a:spcPct val="0"/>
              </a:spcBef>
            </a:pPr>
            <a:endParaRPr lang="en-US" altLang="en-US" b="1" u="sng" dirty="0"/>
          </a:p>
        </p:txBody>
      </p:sp>
      <p:sp>
        <p:nvSpPr>
          <p:cNvPr id="4" name="Slide Number Placeholder 3"/>
          <p:cNvSpPr>
            <a:spLocks noGrp="1"/>
          </p:cNvSpPr>
          <p:nvPr>
            <p:ph type="sldNum" sz="quarter" idx="5"/>
          </p:nvPr>
        </p:nvSpPr>
        <p:spPr/>
        <p:txBody>
          <a:bodyPr/>
          <a:lstStyle/>
          <a:p>
            <a:fld id="{8CEE670E-4A6B-4F29-893C-A77A5F261C91}" type="slidenum">
              <a:rPr lang="en-IN" smtClean="0"/>
              <a:t>1</a:t>
            </a:fld>
            <a:endParaRPr lang="en-IN" dirty="0"/>
          </a:p>
        </p:txBody>
      </p:sp>
    </p:spTree>
    <p:extLst>
      <p:ext uri="{BB962C8B-B14F-4D97-AF65-F5344CB8AC3E}">
        <p14:creationId xmlns:p14="http://schemas.microsoft.com/office/powerpoint/2010/main" val="2873152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Trainer:</a:t>
            </a:r>
          </a:p>
          <a:p>
            <a:endParaRPr lang="en-GB" dirty="0"/>
          </a:p>
          <a:p>
            <a:pPr marL="171450" indent="-171450">
              <a:lnSpc>
                <a:spcPct val="150000"/>
              </a:lnSpc>
              <a:buFont typeface="Arial" panose="020B0604020202020204" pitchFamily="34" charset="0"/>
              <a:buChar char="•"/>
            </a:pPr>
            <a:r>
              <a:rPr lang="en-US" dirty="0"/>
              <a:t>Objective decision-making</a:t>
            </a:r>
          </a:p>
          <a:p>
            <a:pPr marL="0" indent="0">
              <a:lnSpc>
                <a:spcPct val="150000"/>
              </a:lnSpc>
              <a:buFont typeface="Arial" panose="020B0604020202020204" pitchFamily="34" charset="0"/>
              <a:buNone/>
            </a:pPr>
            <a:r>
              <a:rPr lang="en-US" dirty="0"/>
              <a:t>The first and foremost step after conducting interviews is to choose the best-suited candidate for the sought role.</a:t>
            </a:r>
          </a:p>
          <a:p>
            <a:pPr marL="0" indent="0">
              <a:lnSpc>
                <a:spcPct val="150000"/>
              </a:lnSpc>
              <a:buFont typeface="Arial" panose="020B0604020202020204" pitchFamily="34" charset="0"/>
              <a:buNone/>
            </a:pPr>
            <a:r>
              <a:rPr lang="en-US" dirty="0"/>
              <a:t>As seen earlier, the choosing process or hiring decision has to be as objective, neutral and data-driven as possible.</a:t>
            </a:r>
          </a:p>
          <a:p>
            <a:pPr marL="0" indent="0">
              <a:lnSpc>
                <a:spcPct val="150000"/>
              </a:lnSpc>
              <a:buFont typeface="Arial" panose="020B0604020202020204" pitchFamily="34" charset="0"/>
              <a:buNone/>
            </a:pPr>
            <a:endParaRPr lang="en-US" dirty="0"/>
          </a:p>
          <a:p>
            <a:pPr marL="171450" indent="-171450">
              <a:lnSpc>
                <a:spcPct val="150000"/>
              </a:lnSpc>
              <a:buFont typeface="Arial" panose="020B0604020202020204" pitchFamily="34" charset="0"/>
              <a:buChar char="•"/>
            </a:pPr>
            <a:r>
              <a:rPr lang="en-US" dirty="0"/>
              <a:t>Sharing constructive feedback</a:t>
            </a:r>
          </a:p>
          <a:p>
            <a:pPr marL="0" indent="0">
              <a:lnSpc>
                <a:spcPct val="150000"/>
              </a:lnSpc>
              <a:buFont typeface="Arial" panose="020B0604020202020204" pitchFamily="34" charset="0"/>
              <a:buNone/>
            </a:pPr>
            <a:r>
              <a:rPr lang="en-US" dirty="0"/>
              <a:t>Although time-consuming, sharing constructive feedback with rejected candidates not only closes the recruitment loop but also strengthens the employer’s reputation. </a:t>
            </a:r>
          </a:p>
          <a:p>
            <a:pPr marL="0" indent="0">
              <a:lnSpc>
                <a:spcPct val="150000"/>
              </a:lnSpc>
              <a:buFont typeface="Arial" panose="020B0604020202020204" pitchFamily="34" charset="0"/>
              <a:buNone/>
            </a:pPr>
            <a:endParaRPr lang="en-US" dirty="0"/>
          </a:p>
          <a:p>
            <a:pPr marL="171450" indent="-171450">
              <a:lnSpc>
                <a:spcPct val="150000"/>
              </a:lnSpc>
              <a:buFont typeface="Arial" panose="020B0604020202020204" pitchFamily="34" charset="0"/>
              <a:buChar char="•"/>
            </a:pPr>
            <a:r>
              <a:rPr lang="en-US" dirty="0"/>
              <a:t>Asking for candidate feedback</a:t>
            </a:r>
          </a:p>
          <a:p>
            <a:pPr marL="0" indent="0">
              <a:lnSpc>
                <a:spcPct val="150000"/>
              </a:lnSpc>
              <a:buFont typeface="Arial" panose="020B0604020202020204" pitchFamily="34" charset="0"/>
              <a:buNone/>
            </a:pPr>
            <a:r>
              <a:rPr lang="en-US" dirty="0"/>
              <a:t>Organizations can also choose to ask for candidate’s feedback about the recruitment process for future improvement.</a:t>
            </a:r>
          </a:p>
          <a:p>
            <a:pPr marL="0" indent="0">
              <a:lnSpc>
                <a:spcPct val="150000"/>
              </a:lnSpc>
              <a:buFont typeface="Arial" panose="020B0604020202020204" pitchFamily="34" charset="0"/>
              <a:buNone/>
            </a:pPr>
            <a:endParaRPr lang="en-US" dirty="0"/>
          </a:p>
          <a:p>
            <a:pPr marL="171450" indent="-171450">
              <a:lnSpc>
                <a:spcPct val="150000"/>
              </a:lnSpc>
              <a:buFont typeface="Arial" panose="020B0604020202020204" pitchFamily="34" charset="0"/>
              <a:buChar char="•"/>
            </a:pPr>
            <a:r>
              <a:rPr lang="en-US" dirty="0"/>
              <a:t>Closing the position</a:t>
            </a:r>
          </a:p>
          <a:p>
            <a:pPr marL="0" indent="0">
              <a:lnSpc>
                <a:spcPct val="150000"/>
              </a:lnSpc>
              <a:buFont typeface="Arial" panose="020B0604020202020204" pitchFamily="34" charset="0"/>
              <a:buNone/>
            </a:pPr>
            <a:r>
              <a:rPr lang="en-US" dirty="0"/>
              <a:t>With the acceptance of the offer letter by the selected candidate, the recruiter must close the position to potentially interested candidates.</a:t>
            </a:r>
          </a:p>
          <a:p>
            <a:pPr marL="0" indent="0">
              <a:lnSpc>
                <a:spcPct val="150000"/>
              </a:lnSpc>
              <a:buFont typeface="Arial" panose="020B0604020202020204" pitchFamily="34" charset="0"/>
              <a:buNone/>
            </a:pPr>
            <a:endParaRPr lang="en-US" dirty="0"/>
          </a:p>
          <a:p>
            <a:pPr marL="171450" indent="-171450">
              <a:lnSpc>
                <a:spcPct val="150000"/>
              </a:lnSpc>
              <a:buFont typeface="Arial" panose="020B0604020202020204" pitchFamily="34" charset="0"/>
              <a:buChar char="•"/>
            </a:pPr>
            <a:r>
              <a:rPr lang="en-US" dirty="0"/>
              <a:t>Creating talent pipelines</a:t>
            </a:r>
          </a:p>
          <a:p>
            <a:pPr marL="0" indent="0">
              <a:lnSpc>
                <a:spcPct val="150000"/>
              </a:lnSpc>
              <a:buFont typeface="Arial" panose="020B0604020202020204" pitchFamily="34" charset="0"/>
              <a:buNone/>
            </a:pPr>
            <a:r>
              <a:rPr lang="en-US" dirty="0"/>
              <a:t>Talent pipelines are not only being prepared to replace an </a:t>
            </a:r>
            <a:r>
              <a:rPr lang="en-US" dirty="0" err="1"/>
              <a:t>attrited</a:t>
            </a:r>
            <a:r>
              <a:rPr lang="en-US" dirty="0"/>
              <a:t> employee but also due to role vacancies, owing to internal movements, transfers or promotions.</a:t>
            </a:r>
          </a:p>
          <a:p>
            <a:pPr marL="0" indent="0">
              <a:lnSpc>
                <a:spcPct val="150000"/>
              </a:lnSpc>
              <a:buFont typeface="Arial" panose="020B0604020202020204" pitchFamily="34" charset="0"/>
              <a:buNone/>
            </a:pPr>
            <a:endParaRPr lang="en-US" dirty="0"/>
          </a:p>
          <a:p>
            <a:pPr marL="171450" indent="-171450">
              <a:lnSpc>
                <a:spcPct val="150000"/>
              </a:lnSpc>
              <a:buFont typeface="Arial" panose="020B0604020202020204" pitchFamily="34" charset="0"/>
              <a:buChar char="•"/>
            </a:pPr>
            <a:r>
              <a:rPr lang="en-US" dirty="0"/>
              <a:t>Follow-up through onboarding</a:t>
            </a:r>
          </a:p>
          <a:p>
            <a:pPr marL="0" indent="0">
              <a:lnSpc>
                <a:spcPct val="150000"/>
              </a:lnSpc>
              <a:buNone/>
            </a:pPr>
            <a:r>
              <a:rPr lang="en-IN" dirty="0"/>
              <a:t>Most recruiters are held accountable for a newly-appointed employee throughout their probation period.</a:t>
            </a:r>
          </a:p>
          <a:p>
            <a:pPr marL="0" indent="0">
              <a:lnSpc>
                <a:spcPct val="150000"/>
              </a:lnSpc>
              <a:buNone/>
            </a:pPr>
            <a:r>
              <a:rPr lang="en-IN" dirty="0"/>
              <a:t>This also helps in creating talent pipelines.</a:t>
            </a:r>
          </a:p>
          <a:p>
            <a:pPr marL="0" indent="0">
              <a:lnSpc>
                <a:spcPct val="150000"/>
              </a:lnSpc>
              <a:buNone/>
            </a:pPr>
            <a:endParaRPr lang="en-IN" dirty="0"/>
          </a:p>
          <a:p>
            <a:pPr marL="0" indent="0">
              <a:lnSpc>
                <a:spcPct val="150000"/>
              </a:lnSpc>
              <a:buNone/>
            </a:pPr>
            <a:r>
              <a:rPr lang="en-IN" dirty="0"/>
              <a:t>-----------------------------------------------------------------------------------------------------------------------------------------------</a:t>
            </a:r>
          </a:p>
          <a:p>
            <a:pPr marL="0" indent="0">
              <a:lnSpc>
                <a:spcPct val="150000"/>
              </a:lnSpc>
              <a:buNone/>
            </a:pPr>
            <a:endParaRPr lang="en-IN" dirty="0"/>
          </a:p>
          <a:p>
            <a:pPr marL="0" indent="0">
              <a:lnSpc>
                <a:spcPct val="150000"/>
              </a:lnSpc>
              <a:buNone/>
            </a:pPr>
            <a:r>
              <a:rPr lang="en-IN" dirty="0"/>
              <a:t>Let us look at each of these aspects one by one.</a:t>
            </a:r>
          </a:p>
          <a:p>
            <a:pPr marL="0" indent="0">
              <a:lnSpc>
                <a:spcPct val="150000"/>
              </a:lnSpc>
              <a:buNone/>
            </a:pPr>
            <a:endParaRPr lang="en-IN" dirty="0"/>
          </a:p>
          <a:p>
            <a:pPr marL="0" indent="0">
              <a:lnSpc>
                <a:spcPct val="150000"/>
              </a:lnSpc>
              <a:buNone/>
            </a:pPr>
            <a:r>
              <a:rPr lang="en-IN" i="1" dirty="0"/>
              <a:t>Transition to the next slide.</a:t>
            </a:r>
            <a:r>
              <a:rPr lang="en-IN" dirty="0"/>
              <a:t> </a:t>
            </a:r>
          </a:p>
          <a:p>
            <a:endParaRPr lang="en-GB" dirty="0"/>
          </a:p>
          <a:p>
            <a:endParaRPr lang="en-IN" dirty="0"/>
          </a:p>
        </p:txBody>
      </p:sp>
      <p:sp>
        <p:nvSpPr>
          <p:cNvPr id="4" name="Slide Number Placeholder 3"/>
          <p:cNvSpPr>
            <a:spLocks noGrp="1"/>
          </p:cNvSpPr>
          <p:nvPr>
            <p:ph type="sldNum" sz="quarter" idx="5"/>
          </p:nvPr>
        </p:nvSpPr>
        <p:spPr/>
        <p:txBody>
          <a:bodyPr/>
          <a:lstStyle/>
          <a:p>
            <a:fld id="{212BF2C6-A64B-4C38-A316-8ACA579E222D}" type="slidenum">
              <a:rPr lang="en-IN" smtClean="0"/>
              <a:t>10</a:t>
            </a:fld>
            <a:endParaRPr lang="en-IN"/>
          </a:p>
        </p:txBody>
      </p:sp>
    </p:spTree>
    <p:extLst>
      <p:ext uri="{BB962C8B-B14F-4D97-AF65-F5344CB8AC3E}">
        <p14:creationId xmlns:p14="http://schemas.microsoft.com/office/powerpoint/2010/main" val="1150223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000000"/>
                </a:solidFill>
                <a:latin typeface="Swis721 Cn BT" panose="020B0506020202030204" pitchFamily="34" charset="0"/>
              </a:rPr>
              <a:t>Managing emotions during an interview is essential for both candidates and interviewers. Emotions can have a significant impact on the interview process, influencing perceptions and decisions. Here are some strategies for effectively managing emotions during interviews:</a:t>
            </a:r>
            <a:endParaRPr dirty="0">
              <a:latin typeface="Swis721 Cn BT" panose="020B0506020202030204" pitchFamily="34" charset="0"/>
            </a:endParaRPr>
          </a:p>
          <a:p>
            <a:pPr marL="0" lvl="0" indent="0" algn="l" rtl="0">
              <a:spcBef>
                <a:spcPts val="0"/>
              </a:spcBef>
              <a:spcAft>
                <a:spcPts val="0"/>
              </a:spcAft>
              <a:buNone/>
            </a:pPr>
            <a:endParaRPr b="0" i="0" dirty="0">
              <a:solidFill>
                <a:srgbClr val="000000"/>
              </a:solidFill>
              <a:latin typeface="Swis721 Cn BT" panose="020B0506020202030204" pitchFamily="34" charset="0"/>
            </a:endParaRPr>
          </a:p>
          <a:p>
            <a:pPr marL="0" lvl="0" indent="0" algn="l" rtl="0">
              <a:spcBef>
                <a:spcPts val="0"/>
              </a:spcBef>
              <a:spcAft>
                <a:spcPts val="0"/>
              </a:spcAft>
              <a:buNone/>
            </a:pPr>
            <a:r>
              <a:rPr lang="en-US" b="1" i="0" dirty="0">
                <a:solidFill>
                  <a:srgbClr val="374151"/>
                </a:solidFill>
                <a:latin typeface="Swis721 Cn BT" panose="020B0506020202030204" pitchFamily="34" charset="0"/>
              </a:rPr>
              <a:t>For Interviewers:</a:t>
            </a:r>
            <a:endParaRPr dirty="0">
              <a:latin typeface="Swis721 Cn BT" panose="020B0506020202030204" pitchFamily="34" charset="0"/>
            </a:endParaRPr>
          </a:p>
          <a:p>
            <a:pPr marL="0" lvl="0" indent="0" algn="l" rtl="0">
              <a:spcBef>
                <a:spcPts val="0"/>
              </a:spcBef>
              <a:spcAft>
                <a:spcPts val="0"/>
              </a:spcAft>
              <a:buNone/>
            </a:pPr>
            <a:endParaRPr b="0" i="0" dirty="0">
              <a:solidFill>
                <a:srgbClr val="374151"/>
              </a:solidFill>
              <a:latin typeface="Swis721 Cn BT" panose="020B0506020202030204" pitchFamily="34" charset="0"/>
            </a:endParaRPr>
          </a:p>
          <a:p>
            <a:pPr marL="0" lvl="0" indent="-76200" algn="l" rtl="0">
              <a:spcBef>
                <a:spcPts val="0"/>
              </a:spcBef>
              <a:spcAft>
                <a:spcPts val="0"/>
              </a:spcAft>
              <a:buClr>
                <a:srgbClr val="374151"/>
              </a:buClr>
              <a:buSzPts val="1200"/>
              <a:buFont typeface="Calibri"/>
              <a:buAutoNum type="arabicPeriod"/>
            </a:pPr>
            <a:r>
              <a:rPr lang="en-US" b="1" i="0" dirty="0">
                <a:solidFill>
                  <a:srgbClr val="374151"/>
                </a:solidFill>
                <a:latin typeface="Swis721 Cn BT" panose="020B0506020202030204" pitchFamily="34" charset="0"/>
              </a:rPr>
              <a:t>Stay Neutral:</a:t>
            </a:r>
            <a:r>
              <a:rPr lang="en-US" b="0" i="0" dirty="0">
                <a:solidFill>
                  <a:srgbClr val="374151"/>
                </a:solidFill>
                <a:latin typeface="Swis721 Cn BT" panose="020B0506020202030204" pitchFamily="34" charset="0"/>
              </a:rPr>
              <a:t> As an interviewer, it's important to remain neutral and objective throughout the interview. Avoid displaying strong emotions that could bias your assessment.</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374151"/>
              </a:solidFill>
              <a:latin typeface="Swis721 Cn BT" panose="020B0506020202030204" pitchFamily="34" charset="0"/>
            </a:endParaRPr>
          </a:p>
          <a:p>
            <a:pPr marL="0" lvl="0" indent="-76200" algn="l" rtl="0">
              <a:spcBef>
                <a:spcPts val="0"/>
              </a:spcBef>
              <a:spcAft>
                <a:spcPts val="0"/>
              </a:spcAft>
              <a:buClr>
                <a:srgbClr val="374151"/>
              </a:buClr>
              <a:buSzPts val="1200"/>
              <a:buFont typeface="Calibri"/>
              <a:buAutoNum type="arabicPeriod"/>
            </a:pPr>
            <a:r>
              <a:rPr lang="en-US" b="1" i="0" dirty="0">
                <a:solidFill>
                  <a:srgbClr val="374151"/>
                </a:solidFill>
                <a:latin typeface="Swis721 Cn BT" panose="020B0506020202030204" pitchFamily="34" charset="0"/>
              </a:rPr>
              <a:t>Control Impatience:</a:t>
            </a:r>
            <a:r>
              <a:rPr lang="en-US" b="0" i="0" dirty="0">
                <a:solidFill>
                  <a:srgbClr val="374151"/>
                </a:solidFill>
                <a:latin typeface="Swis721 Cn BT" panose="020B0506020202030204" pitchFamily="34" charset="0"/>
              </a:rPr>
              <a:t> Stay patient and avoid rushing candidates through their responses. Give them time to think and provide complete answers.</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374151"/>
              </a:solidFill>
              <a:latin typeface="Swis721 Cn BT" panose="020B0506020202030204" pitchFamily="34" charset="0"/>
            </a:endParaRPr>
          </a:p>
          <a:p>
            <a:pPr marL="0" lvl="0" indent="-76200" algn="l" rtl="0">
              <a:spcBef>
                <a:spcPts val="0"/>
              </a:spcBef>
              <a:spcAft>
                <a:spcPts val="0"/>
              </a:spcAft>
              <a:buClr>
                <a:srgbClr val="374151"/>
              </a:buClr>
              <a:buSzPts val="1200"/>
              <a:buFont typeface="Calibri"/>
              <a:buAutoNum type="arabicPeriod"/>
            </a:pPr>
            <a:r>
              <a:rPr lang="en-US" b="1" i="0" dirty="0">
                <a:solidFill>
                  <a:srgbClr val="374151"/>
                </a:solidFill>
                <a:latin typeface="Swis721 Cn BT" panose="020B0506020202030204" pitchFamily="34" charset="0"/>
              </a:rPr>
              <a:t>Avoid Emotional Triggers:</a:t>
            </a:r>
            <a:r>
              <a:rPr lang="en-US" b="0" i="0" dirty="0">
                <a:solidFill>
                  <a:srgbClr val="374151"/>
                </a:solidFill>
                <a:latin typeface="Swis721 Cn BT" panose="020B0506020202030204" pitchFamily="34" charset="0"/>
              </a:rPr>
              <a:t> Be aware of potential emotional triggers, such as controversial topics or challenging questions, and approach them with sensitivity.</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374151"/>
              </a:solidFill>
              <a:latin typeface="Swis721 Cn BT" panose="020B0506020202030204" pitchFamily="34" charset="0"/>
            </a:endParaRPr>
          </a:p>
          <a:p>
            <a:pPr marL="0" lvl="0" indent="-76200" algn="l" rtl="0">
              <a:spcBef>
                <a:spcPts val="0"/>
              </a:spcBef>
              <a:spcAft>
                <a:spcPts val="0"/>
              </a:spcAft>
              <a:buClr>
                <a:srgbClr val="374151"/>
              </a:buClr>
              <a:buSzPts val="1200"/>
              <a:buFont typeface="Calibri"/>
              <a:buAutoNum type="arabicPeriod"/>
            </a:pPr>
            <a:r>
              <a:rPr lang="en-US" b="1" i="0" dirty="0">
                <a:solidFill>
                  <a:srgbClr val="374151"/>
                </a:solidFill>
                <a:latin typeface="Swis721 Cn BT" panose="020B0506020202030204" pitchFamily="34" charset="0"/>
              </a:rPr>
              <a:t>Stay Calm and Empathetic:</a:t>
            </a:r>
            <a:r>
              <a:rPr lang="en-US" b="0" i="0" dirty="0">
                <a:solidFill>
                  <a:srgbClr val="374151"/>
                </a:solidFill>
                <a:latin typeface="Swis721 Cn BT" panose="020B0506020202030204" pitchFamily="34" charset="0"/>
              </a:rPr>
              <a:t> If a candidate becomes emotional during the interview, remain calm and empathetic. Allow them to express themselves and provide support if necessary.</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374151"/>
              </a:solidFill>
              <a:latin typeface="Swis721 Cn BT" panose="020B0506020202030204" pitchFamily="34" charset="0"/>
            </a:endParaRPr>
          </a:p>
          <a:p>
            <a:pPr marL="0" lvl="0" indent="-76200" algn="l" rtl="0">
              <a:spcBef>
                <a:spcPts val="0"/>
              </a:spcBef>
              <a:spcAft>
                <a:spcPts val="0"/>
              </a:spcAft>
              <a:buClr>
                <a:srgbClr val="374151"/>
              </a:buClr>
              <a:buSzPts val="1200"/>
              <a:buFont typeface="Calibri"/>
              <a:buAutoNum type="arabicPeriod"/>
            </a:pPr>
            <a:r>
              <a:rPr lang="en-US" b="1" i="0" dirty="0">
                <a:solidFill>
                  <a:srgbClr val="374151"/>
                </a:solidFill>
                <a:latin typeface="Swis721 Cn BT" panose="020B0506020202030204" pitchFamily="34" charset="0"/>
              </a:rPr>
              <a:t>Manage Frustration:</a:t>
            </a:r>
            <a:r>
              <a:rPr lang="en-US" b="0" i="0" dirty="0">
                <a:solidFill>
                  <a:srgbClr val="374151"/>
                </a:solidFill>
                <a:latin typeface="Swis721 Cn BT" panose="020B0506020202030204" pitchFamily="34" charset="0"/>
              </a:rPr>
              <a:t> If a candidate is not meeting your expectations or is unresponsive, manage your frustration and maintain professionalism. It's essential to treat all candidates fairly.</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374151"/>
              </a:solidFill>
              <a:latin typeface="Swis721 Cn BT" panose="020B0506020202030204" pitchFamily="34" charset="0"/>
            </a:endParaRPr>
          </a:p>
          <a:p>
            <a:pPr marL="0" lvl="0" indent="-76200" algn="l" rtl="0">
              <a:spcBef>
                <a:spcPts val="0"/>
              </a:spcBef>
              <a:spcAft>
                <a:spcPts val="0"/>
              </a:spcAft>
              <a:buClr>
                <a:srgbClr val="374151"/>
              </a:buClr>
              <a:buSzPts val="1200"/>
              <a:buFont typeface="Calibri"/>
              <a:buAutoNum type="arabicPeriod"/>
            </a:pPr>
            <a:r>
              <a:rPr lang="en-US" b="1" i="0" dirty="0">
                <a:solidFill>
                  <a:srgbClr val="374151"/>
                </a:solidFill>
                <a:latin typeface="Swis721 Cn BT" panose="020B0506020202030204" pitchFamily="34" charset="0"/>
              </a:rPr>
              <a:t>Take Breaks:</a:t>
            </a:r>
            <a:r>
              <a:rPr lang="en-US" b="0" i="0" dirty="0">
                <a:solidFill>
                  <a:srgbClr val="374151"/>
                </a:solidFill>
                <a:latin typeface="Swis721 Cn BT" panose="020B0506020202030204" pitchFamily="34" charset="0"/>
              </a:rPr>
              <a:t> If conducting multiple interviews in a day, take short breaks between interviews to reset and refocus. This helps prevent interview fatigue and emotional exhaustion.</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374151"/>
              </a:solidFill>
              <a:latin typeface="Swis721 Cn BT" panose="020B0506020202030204" pitchFamily="34" charset="0"/>
            </a:endParaRPr>
          </a:p>
          <a:p>
            <a:pPr marL="0" lvl="0" indent="-76200" algn="l" rtl="0">
              <a:spcBef>
                <a:spcPts val="0"/>
              </a:spcBef>
              <a:spcAft>
                <a:spcPts val="0"/>
              </a:spcAft>
              <a:buClr>
                <a:srgbClr val="374151"/>
              </a:buClr>
              <a:buSzPts val="1200"/>
              <a:buFont typeface="Calibri"/>
              <a:buAutoNum type="arabicPeriod"/>
            </a:pPr>
            <a:r>
              <a:rPr lang="en-US" b="1" i="0" dirty="0">
                <a:solidFill>
                  <a:srgbClr val="374151"/>
                </a:solidFill>
                <a:latin typeface="Swis721 Cn BT" panose="020B0506020202030204" pitchFamily="34" charset="0"/>
              </a:rPr>
              <a:t>Follow a Structured Approach:</a:t>
            </a:r>
            <a:r>
              <a:rPr lang="en-US" b="0" i="0" dirty="0">
                <a:solidFill>
                  <a:srgbClr val="374151"/>
                </a:solidFill>
                <a:latin typeface="Swis721 Cn BT" panose="020B0506020202030204" pitchFamily="34" charset="0"/>
              </a:rPr>
              <a:t> Stick to a structured interview process and evaluation criteria to maintain consistency and objectivity in your assessments.</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374151"/>
              </a:solidFill>
              <a:latin typeface="Swis721 Cn BT" panose="020B0506020202030204" pitchFamily="34" charset="0"/>
            </a:endParaRPr>
          </a:p>
          <a:p>
            <a:pPr marL="0" lvl="0" indent="-76200" algn="l" rtl="0">
              <a:spcBef>
                <a:spcPts val="0"/>
              </a:spcBef>
              <a:spcAft>
                <a:spcPts val="0"/>
              </a:spcAft>
              <a:buClr>
                <a:srgbClr val="374151"/>
              </a:buClr>
              <a:buSzPts val="1200"/>
              <a:buFont typeface="Calibri"/>
              <a:buAutoNum type="arabicPeriod"/>
            </a:pPr>
            <a:r>
              <a:rPr lang="en-US" b="1" i="0" dirty="0">
                <a:solidFill>
                  <a:srgbClr val="374151"/>
                </a:solidFill>
                <a:latin typeface="Swis721 Cn BT" panose="020B0506020202030204" pitchFamily="34" charset="0"/>
              </a:rPr>
              <a:t>Self-Assess:</a:t>
            </a:r>
            <a:r>
              <a:rPr lang="en-US" b="0" i="0" dirty="0">
                <a:solidFill>
                  <a:srgbClr val="374151"/>
                </a:solidFill>
                <a:latin typeface="Swis721 Cn BT" panose="020B0506020202030204" pitchFamily="34" charset="0"/>
              </a:rPr>
              <a:t> After the interview, take a moment to self-assess your emotions and any biases that may have arisen during the conversation. Reflect on how these emotions may have influenced your assessment.</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374151"/>
              </a:solidFill>
              <a:latin typeface="Swis721 Cn BT" panose="020B0506020202030204" pitchFamily="34" charset="0"/>
            </a:endParaRPr>
          </a:p>
          <a:p>
            <a:pPr marL="0" lvl="0" indent="0" algn="l" rtl="0">
              <a:spcBef>
                <a:spcPts val="0"/>
              </a:spcBef>
              <a:spcAft>
                <a:spcPts val="0"/>
              </a:spcAft>
              <a:buNone/>
            </a:pPr>
            <a:r>
              <a:rPr lang="en-US" b="0" i="0" dirty="0">
                <a:solidFill>
                  <a:srgbClr val="374151"/>
                </a:solidFill>
                <a:latin typeface="Swis721 Cn BT" panose="020B0506020202030204" pitchFamily="34" charset="0"/>
              </a:rPr>
              <a:t>Both candidates and interviewers can benefit from emotional intelligence and self-awareness. By managing emotions effectively, interviews can be more productive, respectful, and fair, leading to better hiring decisions.</a:t>
            </a:r>
            <a:endParaRPr dirty="0">
              <a:latin typeface="Swis721 Cn BT" panose="020B0506020202030204" pitchFamily="34" charset="0"/>
            </a:endParaRPr>
          </a:p>
        </p:txBody>
      </p:sp>
      <p:sp>
        <p:nvSpPr>
          <p:cNvPr id="788" name="Google Shape;788;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Trainer:</a:t>
            </a:r>
          </a:p>
          <a:p>
            <a:endParaRPr lang="en-GB" b="1" dirty="0"/>
          </a:p>
          <a:p>
            <a:r>
              <a:rPr lang="en-GB" b="0" dirty="0"/>
              <a:t>This program has five modules.</a:t>
            </a:r>
          </a:p>
          <a:p>
            <a:endParaRPr lang="en-GB" b="0" dirty="0"/>
          </a:p>
          <a:p>
            <a:r>
              <a:rPr lang="en-GB" b="0" dirty="0"/>
              <a:t>First, we will look at the basics of interviewing.</a:t>
            </a:r>
          </a:p>
          <a:p>
            <a:r>
              <a:rPr lang="en-GB" b="0" dirty="0"/>
              <a:t>We move on to understanding an important and useful method of interviewing called Competency-Based Interviewing.</a:t>
            </a:r>
          </a:p>
          <a:p>
            <a:r>
              <a:rPr lang="en-IN" b="0" dirty="0"/>
              <a:t>And then to review and align CBI to various interviewing stages.</a:t>
            </a:r>
          </a:p>
          <a:p>
            <a:endParaRPr lang="en-IN" b="0" dirty="0"/>
          </a:p>
          <a:p>
            <a:r>
              <a:rPr lang="en-GB" b="0" dirty="0"/>
              <a:t>Let us begin!</a:t>
            </a:r>
          </a:p>
          <a:p>
            <a:endParaRPr lang="en-GB" b="0" dirty="0"/>
          </a:p>
          <a:p>
            <a:r>
              <a:rPr lang="en-GB" b="0" i="1" dirty="0"/>
              <a:t>Transition to the next slide.</a:t>
            </a:r>
          </a:p>
          <a:p>
            <a:endParaRPr lang="en-IN" dirty="0"/>
          </a:p>
        </p:txBody>
      </p:sp>
      <p:sp>
        <p:nvSpPr>
          <p:cNvPr id="4" name="Slide Number Placeholder 3"/>
          <p:cNvSpPr>
            <a:spLocks noGrp="1"/>
          </p:cNvSpPr>
          <p:nvPr>
            <p:ph type="sldNum" sz="quarter" idx="5"/>
          </p:nvPr>
        </p:nvSpPr>
        <p:spPr/>
        <p:txBody>
          <a:bodyPr/>
          <a:lstStyle/>
          <a:p>
            <a:fld id="{8CEE670E-4A6B-4F29-893C-A77A5F261C91}" type="slidenum">
              <a:rPr lang="en-IN" smtClean="0"/>
              <a:pPr/>
              <a:t>2</a:t>
            </a:fld>
            <a:endParaRPr lang="en-IN" dirty="0"/>
          </a:p>
        </p:txBody>
      </p:sp>
    </p:spTree>
    <p:extLst>
      <p:ext uri="{BB962C8B-B14F-4D97-AF65-F5344CB8AC3E}">
        <p14:creationId xmlns:p14="http://schemas.microsoft.com/office/powerpoint/2010/main" val="333949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Trainer:</a:t>
            </a:r>
          </a:p>
          <a:p>
            <a:r>
              <a:rPr lang="en-GB" b="1" dirty="0"/>
              <a:t>   </a:t>
            </a:r>
          </a:p>
          <a:p>
            <a:r>
              <a:rPr lang="en-GB" b="1" dirty="0"/>
              <a:t>Debrief of the activity:</a:t>
            </a:r>
          </a:p>
          <a:p>
            <a:endParaRPr lang="en-GB" b="0" dirty="0"/>
          </a:p>
          <a:p>
            <a:r>
              <a:rPr lang="en-GB" b="0" dirty="0"/>
              <a:t>Why are interviews conducted?</a:t>
            </a:r>
          </a:p>
          <a:p>
            <a:endParaRPr lang="en-GB" b="0" dirty="0"/>
          </a:p>
          <a:p>
            <a:r>
              <a:rPr lang="en-GB" b="0" dirty="0"/>
              <a:t>The interviewing tradition goes back to World War II when specific positions were to be filled. (like nursing, accounting etc.)</a:t>
            </a:r>
          </a:p>
          <a:p>
            <a:r>
              <a:rPr lang="en-GB" b="0" dirty="0"/>
              <a:t>These positions needed people with skills and experience.</a:t>
            </a:r>
          </a:p>
          <a:p>
            <a:r>
              <a:rPr lang="en-GB" b="0" dirty="0"/>
              <a:t>This was possibly the onset of skill-matching and interviewing.</a:t>
            </a:r>
          </a:p>
          <a:p>
            <a:endParaRPr lang="en-GB" b="0" dirty="0"/>
          </a:p>
          <a:p>
            <a:r>
              <a:rPr lang="en-GB" b="0" dirty="0"/>
              <a:t>Over the years, the concept of interviewing evolved to become a conversation to evaluate candidates for their skills, experience and expertise.</a:t>
            </a:r>
          </a:p>
          <a:p>
            <a:r>
              <a:rPr lang="en-GB" b="0" dirty="0"/>
              <a:t>Interviews also allow candidates to state their expectations, dreams and goals and clarify their doubts about the role or the organization.</a:t>
            </a:r>
          </a:p>
          <a:p>
            <a:endParaRPr lang="en-GB" b="0" dirty="0"/>
          </a:p>
          <a:p>
            <a:r>
              <a:rPr lang="en-GB" b="0" dirty="0"/>
              <a:t>How does interviewing impact an organization?</a:t>
            </a:r>
          </a:p>
          <a:p>
            <a:endParaRPr lang="en-GB" b="0" dirty="0"/>
          </a:p>
          <a:p>
            <a:r>
              <a:rPr lang="en-GB" b="0" dirty="0"/>
              <a:t>Interviews help the organization in many ways:</a:t>
            </a:r>
          </a:p>
          <a:p>
            <a:pPr marL="171450" indent="-171450">
              <a:buFontTx/>
              <a:buChar char="-"/>
            </a:pPr>
            <a:r>
              <a:rPr lang="en-GB" b="0" dirty="0"/>
              <a:t>Creating a positive employer image:  </a:t>
            </a:r>
          </a:p>
          <a:p>
            <a:pPr marL="0" indent="0">
              <a:buFontTx/>
              <a:buNone/>
            </a:pPr>
            <a:r>
              <a:rPr lang="en-GB" b="0" dirty="0"/>
              <a:t>     The interaction between the candidate and the organization begins when a recruiter puts out a job post</a:t>
            </a:r>
          </a:p>
          <a:p>
            <a:pPr marL="0" indent="0">
              <a:buFontTx/>
              <a:buNone/>
            </a:pPr>
            <a:r>
              <a:rPr lang="en-GB" b="0" dirty="0"/>
              <a:t>     Every interaction is a Moment of Truth (to build or break the perception) for the candidate, to decide to associate with the company.                                                           </a:t>
            </a:r>
          </a:p>
          <a:p>
            <a:pPr marL="0" indent="0">
              <a:buFontTx/>
              <a:buNone/>
            </a:pPr>
            <a:r>
              <a:rPr lang="en-GB" b="0" dirty="0"/>
              <a:t>     Many touchpoints such as ease of application, testimonials or reviews and the interviewing process itself create a strong impression.</a:t>
            </a:r>
          </a:p>
          <a:p>
            <a:pPr marL="171450" indent="-171450">
              <a:buFontTx/>
              <a:buChar char="-"/>
            </a:pPr>
            <a:endParaRPr lang="en-GB" b="0" dirty="0"/>
          </a:p>
          <a:p>
            <a:pPr marL="171450" indent="-171450">
              <a:buFontTx/>
              <a:buChar char="-"/>
            </a:pPr>
            <a:r>
              <a:rPr lang="en-GB" b="0" dirty="0"/>
              <a:t>Getting compatible skills and talent – Evaluation through the various interview rounds and peripheral rounds such as screening or pre-employment assessments help get the most compatible candidates. This, in turn, influences productivity, efficiency and even company culture. </a:t>
            </a:r>
          </a:p>
          <a:p>
            <a:pPr marL="0" indent="0">
              <a:buFontTx/>
              <a:buNone/>
            </a:pPr>
            <a:endParaRPr lang="en-GB"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dirty="0"/>
              <a:t>Setting the organizational culture – Culture is the most intangible and important aspect of an organization. Almost all organizations set their vision, mission and value statements. It is wiser to hire candidates who align with the company’s culture.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dirty="0"/>
              <a:t>Culture has a great impact not only on teamwork but indirectly on productivity and efficiency; hence profits and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171450" indent="-171450">
              <a:buFontTx/>
              <a:buChar char="-"/>
            </a:pPr>
            <a:r>
              <a:rPr lang="en-GB" b="0" dirty="0"/>
              <a:t>Avoid losses due to wrong hire (productivity, efficiency, customer, culture and brand reputation). - It is said that the cost of replacing a wrong hire costs the annual salary of the candidate. Once again, a wrong hire doesn’t mean a bad person – it just means that a candidate may not be skilled enough for the role, have expectations that can’t be met (at that time) or have values and goals that are not aligned with the company’s vision. Early attrition in the organization can cause losses worth millions that include interviewers’ productive time, loss of the company’s productivity, and losses incurred in training to state the least. </a:t>
            </a:r>
          </a:p>
          <a:p>
            <a:pPr marL="171450" indent="-171450">
              <a:buFontTx/>
              <a:buChar char="-"/>
            </a:pPr>
            <a:endParaRPr lang="en-GB" b="0" dirty="0"/>
          </a:p>
          <a:p>
            <a:pPr marL="0" indent="0">
              <a:buFontTx/>
              <a:buNone/>
            </a:pPr>
            <a:r>
              <a:rPr lang="en-GB" b="0" dirty="0"/>
              <a:t>Only an interviewer knows the pain of losing an employee, whom they have tried really hard to hire.</a:t>
            </a:r>
          </a:p>
          <a:p>
            <a:pPr marL="0" indent="0">
              <a:buFontTx/>
              <a:buNone/>
            </a:pPr>
            <a:endParaRPr lang="en-GB" b="0" dirty="0"/>
          </a:p>
          <a:p>
            <a:pPr marL="0" indent="0">
              <a:buFontTx/>
              <a:buNone/>
            </a:pPr>
            <a:r>
              <a:rPr lang="en-GB" b="0" dirty="0"/>
              <a:t>All in all, the interviewing process can’t be taken lightly since it has a widespread impact.</a:t>
            </a:r>
          </a:p>
          <a:p>
            <a:pPr marL="0" indent="0">
              <a:buFontTx/>
              <a:buNone/>
            </a:pPr>
            <a:endParaRPr lang="en-GB" b="0" dirty="0"/>
          </a:p>
          <a:p>
            <a:r>
              <a:rPr lang="en-GB" b="0" dirty="0"/>
              <a:t>Let us now look at the recruitment process and the role of interviewing.</a:t>
            </a:r>
          </a:p>
          <a:p>
            <a:endParaRPr lang="en-GB" b="0" dirty="0"/>
          </a:p>
          <a:p>
            <a:r>
              <a:rPr lang="en-GB" b="0" i="1" dirty="0"/>
              <a:t>Transition to the next slide.</a:t>
            </a:r>
          </a:p>
          <a:p>
            <a:endParaRPr lang="en-GB" b="1" dirty="0"/>
          </a:p>
          <a:p>
            <a:endParaRPr lang="en-IN" b="1" dirty="0"/>
          </a:p>
        </p:txBody>
      </p:sp>
      <p:sp>
        <p:nvSpPr>
          <p:cNvPr id="4" name="Slide Number Placeholder 3"/>
          <p:cNvSpPr>
            <a:spLocks noGrp="1"/>
          </p:cNvSpPr>
          <p:nvPr>
            <p:ph type="sldNum" sz="quarter" idx="5"/>
          </p:nvPr>
        </p:nvSpPr>
        <p:spPr/>
        <p:txBody>
          <a:bodyPr/>
          <a:lstStyle/>
          <a:p>
            <a:fld id="{212BF2C6-A64B-4C38-A316-8ACA579E222D}" type="slidenum">
              <a:rPr lang="en-IN" smtClean="0"/>
              <a:t>3</a:t>
            </a:fld>
            <a:endParaRPr lang="en-IN" dirty="0"/>
          </a:p>
        </p:txBody>
      </p:sp>
    </p:spTree>
    <p:extLst>
      <p:ext uri="{BB962C8B-B14F-4D97-AF65-F5344CB8AC3E}">
        <p14:creationId xmlns:p14="http://schemas.microsoft.com/office/powerpoint/2010/main" val="85861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alibri" panose="020F0502020204030204" pitchFamily="34" charset="0"/>
                <a:ea typeface="Calibri" panose="020F0502020204030204" pitchFamily="34" charset="0"/>
                <a:cs typeface="Mangal" panose="00000400000000000000" pitchFamily="2"/>
              </a:rPr>
              <a:t>Trainer: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dirty="0">
              <a:effectLst/>
              <a:latin typeface="Calibri" panose="020F0502020204030204" pitchFamily="34" charset="0"/>
              <a:ea typeface="Calibri" panose="020F0502020204030204" pitchFamily="34" charset="0"/>
              <a:cs typeface="Mangal" panose="00000400000000000000" pitchFamily="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Mangal" panose="00000400000000000000" pitchFamily="2"/>
              </a:rPr>
              <a:t>What are the different stages of the interview process?</a:t>
            </a:r>
          </a:p>
          <a:p>
            <a:endParaRPr lang="en-IN" dirty="0"/>
          </a:p>
          <a:p>
            <a:r>
              <a:rPr lang="en-IN" b="1" dirty="0"/>
              <a:t>Debrief:</a:t>
            </a:r>
          </a:p>
          <a:p>
            <a:endParaRPr lang="en-IN"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Recruitment processes are elaborate or concise, depending on the </a:t>
            </a:r>
            <a:r>
              <a:rPr lang="en-US" b="0" dirty="0"/>
              <a:t>organization's size, structure and policies</a:t>
            </a:r>
            <a:r>
              <a:rPr lang="en-GB" b="0" dirty="0"/>
              <a:t>.</a:t>
            </a:r>
          </a:p>
          <a:p>
            <a:r>
              <a:rPr lang="en-IN" dirty="0"/>
              <a:t>However, there are some common stages in the process:</a:t>
            </a:r>
          </a:p>
          <a:p>
            <a:endParaRPr lang="en-IN" dirty="0"/>
          </a:p>
          <a:p>
            <a:pPr marL="228600" lvl="0" indent="-228600">
              <a:buFont typeface="+mj-lt"/>
              <a:buAutoNum type="arabicPeriod"/>
            </a:pPr>
            <a:r>
              <a:rPr lang="en-GB" sz="1200" dirty="0"/>
              <a:t>Job Posting – The recruitment process starts with posting a job role. </a:t>
            </a:r>
          </a:p>
          <a:p>
            <a:pPr marL="0" lvl="0" indent="0">
              <a:buFont typeface="+mj-lt"/>
              <a:buNone/>
            </a:pPr>
            <a:r>
              <a:rPr lang="en-GB" sz="1200" dirty="0"/>
              <a:t>A job posting includes the Job Description, expectations and other details about the organization.</a:t>
            </a:r>
          </a:p>
          <a:p>
            <a:pPr marL="0" lvl="0" indent="0">
              <a:buFont typeface="+mj-lt"/>
              <a:buNone/>
            </a:pPr>
            <a:r>
              <a:rPr lang="en-GB" sz="1200" dirty="0"/>
              <a:t>It can be posted on social media, career portals or the organization’s website. </a:t>
            </a:r>
          </a:p>
          <a:p>
            <a:pPr marL="0" lvl="0" indent="0">
              <a:buFont typeface="+mj-lt"/>
              <a:buNone/>
            </a:pPr>
            <a:r>
              <a:rPr lang="en-GB" sz="1200" dirty="0"/>
              <a:t>This can set the tone for candidates your organization wants to attract.</a:t>
            </a:r>
          </a:p>
          <a:p>
            <a:pPr marL="0" lvl="0" indent="0">
              <a:buFont typeface="+mj-lt"/>
              <a:buNone/>
            </a:pPr>
            <a:r>
              <a:rPr lang="en-GB" sz="1200" dirty="0"/>
              <a:t>For example, some organizations </a:t>
            </a:r>
            <a:r>
              <a:rPr lang="en-US" sz="1200" dirty="0"/>
              <a:t>like Google or Facebook seek young or creative candidates</a:t>
            </a:r>
            <a:r>
              <a:rPr lang="en-GB" sz="1200" dirty="0"/>
              <a:t>.</a:t>
            </a:r>
          </a:p>
          <a:p>
            <a:pPr marL="0" lvl="0" indent="0">
              <a:buFont typeface="+mj-lt"/>
              <a:buNone/>
            </a:pPr>
            <a:r>
              <a:rPr lang="en-GB" sz="1200" dirty="0"/>
              <a:t>Several FMCG or hospitality companies also seek specific kinds of candidates. </a:t>
            </a:r>
          </a:p>
          <a:p>
            <a:pPr marL="0" lvl="0" indent="0">
              <a:buFont typeface="+mj-lt"/>
              <a:buNone/>
            </a:pPr>
            <a:endParaRPr lang="en-GB" sz="1200" dirty="0"/>
          </a:p>
          <a:p>
            <a:pPr marL="0" lvl="0" indent="0">
              <a:buFont typeface="+mj-lt"/>
              <a:buNone/>
            </a:pPr>
            <a:r>
              <a:rPr lang="en-GB" sz="1200" dirty="0"/>
              <a:t>2. Job Application – Many companies, with a streamlined process require candidates to </a:t>
            </a:r>
            <a:r>
              <a:rPr lang="en-GB" sz="1200" i="1" dirty="0"/>
              <a:t>‘apply</a:t>
            </a:r>
            <a:r>
              <a:rPr lang="en-GB" sz="1200" dirty="0"/>
              <a:t>’ for the role.</a:t>
            </a:r>
          </a:p>
          <a:p>
            <a:pPr marL="0" lvl="0" indent="0">
              <a:buFont typeface="+mj-lt"/>
              <a:buNone/>
            </a:pPr>
            <a:r>
              <a:rPr lang="en-GB" sz="1200" dirty="0"/>
              <a:t>They are expected to send their resumes (paper or video) and/or fill out a form answering basic questions about their expectations.</a:t>
            </a:r>
          </a:p>
          <a:p>
            <a:pPr marL="0" lvl="0" indent="0">
              <a:buFont typeface="+mj-lt"/>
              <a:buNone/>
            </a:pPr>
            <a:r>
              <a:rPr lang="en-GB" sz="1200" dirty="0"/>
              <a:t> </a:t>
            </a:r>
          </a:p>
          <a:p>
            <a:pPr marL="0" lvl="0" indent="0">
              <a:buFont typeface="+mj-lt"/>
              <a:buNone/>
            </a:pPr>
            <a:r>
              <a:rPr lang="en-GB" sz="1200" dirty="0"/>
              <a:t>3. Pre-screening – Screening means filtering resumes that match the job description. </a:t>
            </a:r>
          </a:p>
          <a:p>
            <a:pPr marL="0" lvl="0" indent="0">
              <a:buFont typeface="+mj-lt"/>
              <a:buNone/>
            </a:pPr>
            <a:r>
              <a:rPr lang="en-GB" sz="1200" dirty="0"/>
              <a:t>This is done to reduce the number of applicants to the relevant ones and to find the best fit.</a:t>
            </a:r>
          </a:p>
          <a:p>
            <a:pPr marL="0" lvl="0" indent="0">
              <a:buFont typeface="+mj-lt"/>
              <a:buNone/>
            </a:pPr>
            <a:r>
              <a:rPr lang="en-GB" sz="1200" dirty="0"/>
              <a:t>An important part of screening is resume parsing.</a:t>
            </a:r>
          </a:p>
          <a:p>
            <a:pPr marL="0" lvl="0" indent="0">
              <a:buFont typeface="+mj-lt"/>
              <a:buNone/>
            </a:pPr>
            <a:r>
              <a:rPr lang="en-GB" sz="1200" dirty="0"/>
              <a:t>It means matching some keywords (skills, experience, certifications) from the resume with the Job Description.</a:t>
            </a:r>
          </a:p>
          <a:p>
            <a:pPr marL="0" lvl="0" indent="0">
              <a:buFont typeface="+mj-lt"/>
              <a:buNone/>
            </a:pPr>
            <a:r>
              <a:rPr lang="en-GB" sz="1200" dirty="0"/>
              <a:t>Of late, technology is used for resume parsing, which makes it important for candidates to revamp their resumes often to match the JD.</a:t>
            </a:r>
            <a:endParaRPr lang="en-IN" sz="1200" dirty="0"/>
          </a:p>
          <a:p>
            <a:pPr marL="0" lvl="0" indent="0">
              <a:buFont typeface="+mj-lt"/>
              <a:buNone/>
            </a:pPr>
            <a:endParaRPr lang="en-GB" sz="1200" dirty="0"/>
          </a:p>
          <a:p>
            <a:pPr marL="0" lvl="0" indent="0">
              <a:buFont typeface="+mj-lt"/>
              <a:buNone/>
            </a:pPr>
            <a:r>
              <a:rPr lang="en-GB" sz="1200" dirty="0"/>
              <a:t>4. Pre-employment Testing</a:t>
            </a:r>
            <a:endParaRPr lang="en-IN" sz="1200" dirty="0"/>
          </a:p>
          <a:p>
            <a:pPr marL="0" lvl="0" indent="0">
              <a:buFont typeface="+mj-lt"/>
              <a:buNone/>
            </a:pPr>
            <a:r>
              <a:rPr lang="en-GB" sz="1200" dirty="0"/>
              <a:t>Depending on the organization’s size, job role or urgency to fill the role, pre-employment testing is done.</a:t>
            </a:r>
          </a:p>
          <a:p>
            <a:pPr marL="0" lvl="0" indent="0">
              <a:buFont typeface="+mj-lt"/>
              <a:buNone/>
            </a:pPr>
            <a:r>
              <a:rPr lang="en-GB" sz="1200" dirty="0"/>
              <a:t>This can include simple tests like aptitude and technical tests to complex evaluations such as psychometric assessments and personality evaluations.</a:t>
            </a:r>
          </a:p>
          <a:p>
            <a:pPr marL="0" lvl="0" indent="0">
              <a:buFont typeface="+mj-lt"/>
              <a:buNone/>
            </a:pPr>
            <a:endParaRPr lang="en-GB" sz="1200" dirty="0"/>
          </a:p>
          <a:p>
            <a:pPr marL="0" lvl="0" indent="0">
              <a:buFont typeface="+mj-lt"/>
              <a:buNone/>
            </a:pPr>
            <a:r>
              <a:rPr lang="en-GB" sz="1200" dirty="0"/>
              <a:t>5. Interviews</a:t>
            </a:r>
            <a:endParaRPr lang="en-IN" sz="1200" dirty="0"/>
          </a:p>
          <a:p>
            <a:pPr marL="0" lvl="0" indent="0" algn="just">
              <a:lnSpc>
                <a:spcPct val="115000"/>
              </a:lnSpc>
              <a:buFont typeface="+mj-lt"/>
              <a:buNone/>
            </a:pPr>
            <a:r>
              <a:rPr lang="en-IN" sz="1800" dirty="0">
                <a:effectLst/>
                <a:latin typeface="Calibri" panose="020F0502020204030204" pitchFamily="34" charset="0"/>
                <a:ea typeface="Calibri" panose="020F0502020204030204" pitchFamily="34" charset="0"/>
                <a:cs typeface="Mangal" panose="00000400000000000000" pitchFamily="2"/>
              </a:rPr>
              <a:t>The interviewing process involves evaluating the candidate for the critical skills needed for the job role. </a:t>
            </a:r>
          </a:p>
          <a:p>
            <a:pPr marL="0" lvl="0" indent="0" algn="just">
              <a:lnSpc>
                <a:spcPct val="115000"/>
              </a:lnSpc>
              <a:buFont typeface="+mj-lt"/>
              <a:buNone/>
            </a:pPr>
            <a:r>
              <a:rPr lang="en-IN" sz="1800" dirty="0">
                <a:effectLst/>
                <a:latin typeface="Calibri" panose="020F0502020204030204" pitchFamily="34" charset="0"/>
                <a:ea typeface="Calibri" panose="020F0502020204030204" pitchFamily="34" charset="0"/>
                <a:cs typeface="Mangal" panose="00000400000000000000" pitchFamily="2"/>
              </a:rPr>
              <a:t>Many organizations have adopted online pre-employment testing for the initial screening of candidates.  </a:t>
            </a:r>
          </a:p>
          <a:p>
            <a:pPr marL="0" lvl="0" indent="0" algn="just">
              <a:lnSpc>
                <a:spcPct val="115000"/>
              </a:lnSpc>
              <a:buFont typeface="+mj-lt"/>
              <a:buNone/>
            </a:pPr>
            <a:endParaRPr lang="en-IN" sz="1800" dirty="0">
              <a:effectLst/>
              <a:latin typeface="Calibri" panose="020F0502020204030204" pitchFamily="34" charset="0"/>
              <a:ea typeface="Calibri" panose="020F0502020204030204" pitchFamily="34" charset="0"/>
              <a:cs typeface="Mangal" panose="00000400000000000000" pitchFamily="2"/>
            </a:endParaRPr>
          </a:p>
          <a:p>
            <a:pPr marL="0" lvl="0" indent="0" algn="just">
              <a:lnSpc>
                <a:spcPct val="115000"/>
              </a:lnSpc>
              <a:buFont typeface="+mj-lt"/>
              <a:buNone/>
            </a:pPr>
            <a:r>
              <a:rPr lang="en-IN" sz="1800" dirty="0">
                <a:effectLst/>
                <a:latin typeface="Calibri" panose="020F0502020204030204" pitchFamily="34" charset="0"/>
                <a:ea typeface="Calibri" panose="020F0502020204030204" pitchFamily="34" charset="0"/>
                <a:cs typeface="Mangal" panose="00000400000000000000" pitchFamily="2"/>
              </a:rPr>
              <a:t>Personal or video interviews are conducted to assess a candidate in various aspects including technical skills, soft skills, and temperament. </a:t>
            </a:r>
          </a:p>
          <a:p>
            <a:pPr marL="0" lvl="0" indent="0" algn="just">
              <a:lnSpc>
                <a:spcPct val="115000"/>
              </a:lnSpc>
              <a:buFont typeface="+mj-lt"/>
              <a:buNone/>
            </a:pPr>
            <a:r>
              <a:rPr lang="en-IN" sz="1800" dirty="0">
                <a:effectLst/>
                <a:latin typeface="Calibri" panose="020F0502020204030204" pitchFamily="34" charset="0"/>
                <a:ea typeface="Calibri" panose="020F0502020204030204" pitchFamily="34" charset="0"/>
                <a:cs typeface="Mangal" panose="00000400000000000000" pitchFamily="2"/>
              </a:rPr>
              <a:t>Of late, technology has made this process more streamlined and unbiased.</a:t>
            </a:r>
          </a:p>
          <a:p>
            <a:pPr marL="0" lvl="0" indent="0" algn="just">
              <a:lnSpc>
                <a:spcPct val="115000"/>
              </a:lnSpc>
              <a:buFont typeface="+mj-lt"/>
              <a:buNone/>
            </a:pPr>
            <a:endParaRPr lang="en-IN" sz="1800" dirty="0">
              <a:effectLst/>
              <a:latin typeface="Calibri" panose="020F0502020204030204" pitchFamily="34" charset="0"/>
              <a:ea typeface="Calibri" panose="020F0502020204030204" pitchFamily="34" charset="0"/>
              <a:cs typeface="Mangal" panose="00000400000000000000" pitchFamily="2"/>
            </a:endParaRPr>
          </a:p>
          <a:p>
            <a:pPr marL="0" lvl="0" indent="0" algn="just">
              <a:lnSpc>
                <a:spcPct val="115000"/>
              </a:lnSpc>
              <a:buFont typeface="+mj-lt"/>
              <a:buNone/>
            </a:pPr>
            <a:r>
              <a:rPr lang="en-IN" sz="1800" dirty="0">
                <a:effectLst/>
                <a:latin typeface="Calibri" panose="020F0502020204030204" pitchFamily="34" charset="0"/>
                <a:ea typeface="Calibri" panose="020F0502020204030204" pitchFamily="34" charset="0"/>
                <a:cs typeface="Mangal" panose="00000400000000000000" pitchFamily="2"/>
              </a:rPr>
              <a:t>Talent Acquisition software and/or the interviewers assign scores to a candidate’s profile for selection. </a:t>
            </a:r>
          </a:p>
          <a:p>
            <a:pPr marL="0" lvl="0" indent="0">
              <a:buFont typeface="+mj-lt"/>
              <a:buNone/>
            </a:pPr>
            <a:endParaRPr lang="en-GB" sz="1200" dirty="0"/>
          </a:p>
          <a:p>
            <a:pPr marL="0" lvl="0" indent="0">
              <a:buFont typeface="+mj-lt"/>
              <a:buNone/>
            </a:pPr>
            <a:r>
              <a:rPr lang="en-GB" sz="1200" dirty="0"/>
              <a:t>6. Decision-making</a:t>
            </a:r>
          </a:p>
          <a:p>
            <a:pPr marL="0" lvl="0" indent="0">
              <a:buFont typeface="+mj-lt"/>
              <a:buNone/>
            </a:pPr>
            <a:r>
              <a:rPr lang="en-GB" sz="1200" dirty="0"/>
              <a:t>In objective evaluation, ratings or scores from the various interview rounds are averaged or added to be stack ranked.</a:t>
            </a:r>
          </a:p>
          <a:p>
            <a:pPr marL="0" lvl="0" indent="0">
              <a:buFont typeface="+mj-lt"/>
              <a:buNone/>
            </a:pPr>
            <a:r>
              <a:rPr lang="en-GB" sz="1200" dirty="0"/>
              <a:t>Interviewers also enter their opinions in their assessment sheets to arrive at a decision.</a:t>
            </a:r>
          </a:p>
          <a:p>
            <a:pPr marL="0" lvl="0" indent="0">
              <a:buFont typeface="+mj-lt"/>
              <a:buNone/>
            </a:pPr>
            <a:r>
              <a:rPr lang="en-IN" sz="1200" dirty="0"/>
              <a:t>Decision-making is not only dependent on interview scores but also on other expectations like salary, work modes etc.</a:t>
            </a:r>
          </a:p>
          <a:p>
            <a:pPr marL="0" lvl="0" indent="0">
              <a:buFont typeface="+mj-lt"/>
              <a:buNone/>
            </a:pPr>
            <a:endParaRPr lang="en-GB" sz="1200" dirty="0"/>
          </a:p>
          <a:p>
            <a:pPr marL="0" lvl="0" indent="0">
              <a:buFont typeface="+mj-lt"/>
              <a:buNone/>
            </a:pPr>
            <a:r>
              <a:rPr lang="en-GB" sz="1200" dirty="0"/>
              <a:t>7. Onboarding</a:t>
            </a:r>
            <a:endParaRPr lang="en-IN" sz="1200" dirty="0"/>
          </a:p>
          <a:p>
            <a:r>
              <a:rPr lang="en-IN" sz="1800" dirty="0">
                <a:effectLst/>
                <a:latin typeface="Calibri" panose="020F0502020204030204" pitchFamily="34" charset="0"/>
                <a:ea typeface="Calibri" panose="020F0502020204030204" pitchFamily="34" charset="0"/>
                <a:cs typeface="Mangal" panose="00000400000000000000" pitchFamily="2"/>
              </a:rPr>
              <a:t>The selected candidates are given an offer letter with agreeable terms and compensation. </a:t>
            </a:r>
          </a:p>
          <a:p>
            <a:r>
              <a:rPr lang="en-IN" sz="1800" dirty="0">
                <a:effectLst/>
                <a:latin typeface="Calibri" panose="020F0502020204030204" pitchFamily="34" charset="0"/>
                <a:ea typeface="Calibri" panose="020F0502020204030204" pitchFamily="34" charset="0"/>
                <a:cs typeface="Mangal" panose="00000400000000000000" pitchFamily="2"/>
              </a:rPr>
              <a:t>The candidate can choose to accept, negotiate, or reject the offer. </a:t>
            </a:r>
          </a:p>
          <a:p>
            <a:r>
              <a:rPr lang="en-IN" sz="1800" dirty="0">
                <a:effectLst/>
                <a:latin typeface="Calibri" panose="020F0502020204030204" pitchFamily="34" charset="0"/>
                <a:ea typeface="Calibri" panose="020F0502020204030204" pitchFamily="34" charset="0"/>
                <a:cs typeface="Mangal" panose="00000400000000000000" pitchFamily="2"/>
              </a:rPr>
              <a:t>When a candidate accepts the offer, he is given an appointment letter and inducted after the necessary documentation. </a:t>
            </a:r>
          </a:p>
          <a:p>
            <a:r>
              <a:rPr lang="en-IN" sz="1800" dirty="0">
                <a:effectLst/>
                <a:latin typeface="Calibri" panose="020F0502020204030204" pitchFamily="34" charset="0"/>
                <a:ea typeface="Calibri" panose="020F0502020204030204" pitchFamily="34" charset="0"/>
                <a:cs typeface="Mangal" panose="00000400000000000000" pitchFamily="2"/>
              </a:rPr>
              <a:t>Many companies have an elaborate onboarding process which is often completed with the help of software.</a:t>
            </a:r>
          </a:p>
          <a:p>
            <a:endParaRPr lang="en-IN" dirty="0"/>
          </a:p>
          <a:p>
            <a:r>
              <a:rPr lang="en-IN" dirty="0"/>
              <a:t>------------------------------------------------------------------------------------------------------------------------</a:t>
            </a:r>
          </a:p>
          <a:p>
            <a:endParaRPr lang="en-IN" dirty="0"/>
          </a:p>
          <a:p>
            <a:r>
              <a:rPr lang="en-IN" dirty="0"/>
              <a:t>Depending on the organization and its processes, some or all stages may be followed.</a:t>
            </a:r>
          </a:p>
          <a:p>
            <a:r>
              <a:rPr lang="en-IN" dirty="0"/>
              <a:t>Many of these stages are also automated like Job posting, pre-screening, pre-employment testing etc.</a:t>
            </a:r>
          </a:p>
          <a:p>
            <a:r>
              <a:rPr lang="en-IN" dirty="0"/>
              <a:t>Let us look at the common types of interviews conducted.</a:t>
            </a:r>
          </a:p>
          <a:p>
            <a:endParaRPr lang="en-IN" dirty="0"/>
          </a:p>
          <a:p>
            <a:r>
              <a:rPr lang="en-IN" i="1" dirty="0"/>
              <a:t>Transition to the next slide.</a:t>
            </a:r>
            <a:endParaRPr lang="en-GB" b="0" i="1" dirty="0"/>
          </a:p>
          <a:p>
            <a:endParaRPr lang="en-IN" dirty="0"/>
          </a:p>
        </p:txBody>
      </p:sp>
      <p:sp>
        <p:nvSpPr>
          <p:cNvPr id="4" name="Slide Number Placeholder 3"/>
          <p:cNvSpPr>
            <a:spLocks noGrp="1"/>
          </p:cNvSpPr>
          <p:nvPr>
            <p:ph type="sldNum" sz="quarter" idx="5"/>
          </p:nvPr>
        </p:nvSpPr>
        <p:spPr/>
        <p:txBody>
          <a:bodyPr/>
          <a:lstStyle/>
          <a:p>
            <a:fld id="{212BF2C6-A64B-4C38-A316-8ACA579E222D}" type="slidenum">
              <a:rPr lang="en-IN" smtClean="0"/>
              <a:t>4</a:t>
            </a:fld>
            <a:endParaRPr lang="en-IN" dirty="0"/>
          </a:p>
        </p:txBody>
      </p:sp>
    </p:spTree>
    <p:extLst>
      <p:ext uri="{BB962C8B-B14F-4D97-AF65-F5344CB8AC3E}">
        <p14:creationId xmlns:p14="http://schemas.microsoft.com/office/powerpoint/2010/main" val="306796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alibri" panose="020F0502020204030204" pitchFamily="34" charset="0"/>
                <a:ea typeface="Calibri" panose="020F0502020204030204" pitchFamily="34" charset="0"/>
                <a:cs typeface="Mangal" panose="00000400000000000000" pitchFamily="2"/>
              </a:rPr>
              <a:t>Trainer: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dirty="0">
              <a:effectLst/>
              <a:latin typeface="Calibri" panose="020F0502020204030204" pitchFamily="34" charset="0"/>
              <a:ea typeface="Calibri" panose="020F0502020204030204" pitchFamily="34" charset="0"/>
              <a:cs typeface="Mangal" panose="00000400000000000000" pitchFamily="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Mangal" panose="00000400000000000000" pitchFamily="2"/>
              </a:rPr>
              <a:t>We have looked at this earlier.</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Mangal" panose="00000400000000000000" pitchFamily="2"/>
              </a:rPr>
              <a:t>Competencies indicate the capability of a person to do a task efficiently.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dirty="0">
              <a:effectLst/>
              <a:latin typeface="Calibri" panose="020F0502020204030204" pitchFamily="34" charset="0"/>
              <a:ea typeface="Calibri" panose="020F0502020204030204" pitchFamily="34" charset="0"/>
              <a:cs typeface="Mangal" panose="00000400000000000000" pitchFamily="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Mangal" panose="00000400000000000000" pitchFamily="2"/>
              </a:rPr>
              <a:t>It has aspects such as skills, knowledge and attitude (behaviour) needed to do a job 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Mangal" panose="00000400000000000000" pitchFamily="2"/>
              </a:rPr>
              <a:t>For example, if one wants to be good at Customer Service, one needs to have enough knowledge about the product or service.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Mangal" panose="00000400000000000000" pitchFamily="2"/>
              </a:rPr>
              <a:t>They would also need to communicate well, be assertive and be good problem solvers.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dirty="0">
              <a:effectLst/>
              <a:latin typeface="Calibri" panose="020F0502020204030204" pitchFamily="34" charset="0"/>
              <a:ea typeface="Calibri" panose="020F0502020204030204" pitchFamily="34" charset="0"/>
              <a:cs typeface="Mangal" panose="00000400000000000000" pitchFamily="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800" dirty="0">
                <a:effectLst/>
                <a:latin typeface="Calibri" panose="020F0502020204030204" pitchFamily="34" charset="0"/>
                <a:ea typeface="Calibri" panose="020F0502020204030204" pitchFamily="34" charset="0"/>
                <a:cs typeface="Mangal" panose="00000400000000000000" pitchFamily="2"/>
              </a:rPr>
              <a:t>Even the simplest tasks or roles will require the candidate to have some competencies.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800" dirty="0">
                <a:effectLst/>
                <a:latin typeface="Calibri" panose="020F0502020204030204" pitchFamily="34" charset="0"/>
                <a:ea typeface="Calibri" panose="020F0502020204030204" pitchFamily="34" charset="0"/>
                <a:cs typeface="Mangal" panose="00000400000000000000" pitchFamily="2"/>
              </a:rPr>
              <a:t>For example, if a person is </a:t>
            </a:r>
            <a:r>
              <a:rPr lang="en-US" sz="1800" dirty="0">
                <a:effectLst/>
                <a:latin typeface="Calibri" panose="020F0502020204030204" pitchFamily="34" charset="0"/>
                <a:ea typeface="Calibri" panose="020F0502020204030204" pitchFamily="34" charset="0"/>
                <a:cs typeface="Mangal" panose="00000400000000000000" pitchFamily="2"/>
              </a:rPr>
              <a:t>tasked with labelling or packing products</a:t>
            </a:r>
            <a:r>
              <a:rPr lang="en-IN" sz="1800" dirty="0">
                <a:effectLst/>
                <a:latin typeface="Calibri" panose="020F0502020204030204" pitchFamily="34" charset="0"/>
                <a:ea typeface="Calibri" panose="020F0502020204030204" pitchFamily="34" charset="0"/>
                <a:cs typeface="Mangal" panose="00000400000000000000" pitchFamily="2"/>
              </a:rPr>
              <a:t>, they must have competencies like attention to detail, time management etc.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N" sz="1800" dirty="0">
              <a:effectLst/>
              <a:latin typeface="Calibri" panose="020F0502020204030204" pitchFamily="34" charset="0"/>
              <a:ea typeface="Calibri" panose="020F0502020204030204" pitchFamily="34" charset="0"/>
              <a:cs typeface="Mangal" panose="00000400000000000000" pitchFamily="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800" dirty="0">
                <a:effectLst/>
                <a:latin typeface="Calibri" panose="020F0502020204030204" pitchFamily="34" charset="0"/>
                <a:ea typeface="Calibri" panose="020F0502020204030204" pitchFamily="34" charset="0"/>
                <a:cs typeface="Mangal" panose="00000400000000000000" pitchFamily="2"/>
              </a:rPr>
              <a:t>You will notice that any competency can be broken down into different skills and behaviours.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N" sz="1800" dirty="0">
              <a:effectLst/>
              <a:latin typeface="Calibri" panose="020F0502020204030204" pitchFamily="34" charset="0"/>
              <a:ea typeface="Calibri" panose="020F0502020204030204" pitchFamily="34" charset="0"/>
              <a:cs typeface="Mangal" panose="00000400000000000000" pitchFamily="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800" i="1" dirty="0">
                <a:effectLst/>
                <a:latin typeface="Calibri" panose="020F0502020204030204" pitchFamily="34" charset="0"/>
                <a:ea typeface="Calibri" panose="020F0502020204030204" pitchFamily="34" charset="0"/>
                <a:cs typeface="Mangal" panose="00000400000000000000" pitchFamily="2"/>
              </a:rPr>
              <a:t>Transition to the next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N" sz="1800" dirty="0">
              <a:effectLst/>
              <a:latin typeface="Calibri" panose="020F0502020204030204" pitchFamily="34" charset="0"/>
              <a:ea typeface="Calibri" panose="020F0502020204030204" pitchFamily="34" charset="0"/>
              <a:cs typeface="Mangal" panose="00000400000000000000" pitchFamily="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N" sz="1800" dirty="0">
              <a:effectLst/>
              <a:latin typeface="Calibri" panose="020F0502020204030204" pitchFamily="34" charset="0"/>
              <a:ea typeface="Calibri" panose="020F0502020204030204" pitchFamily="34" charset="0"/>
              <a:cs typeface="Mangal" panose="00000400000000000000" pitchFamily="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N" sz="1800" dirty="0">
              <a:effectLst/>
              <a:latin typeface="Calibri" panose="020F0502020204030204" pitchFamily="34" charset="0"/>
              <a:ea typeface="Calibri" panose="020F0502020204030204" pitchFamily="34" charset="0"/>
              <a:cs typeface="Mangal" panose="00000400000000000000" pitchFamily="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dirty="0">
              <a:effectLst/>
              <a:latin typeface="Calibri" panose="020F0502020204030204" pitchFamily="34" charset="0"/>
              <a:ea typeface="Calibri" panose="020F0502020204030204" pitchFamily="34" charset="0"/>
              <a:cs typeface="Mangal" panose="00000400000000000000" pitchFamily="2"/>
            </a:endParaRPr>
          </a:p>
          <a:p>
            <a:endParaRPr lang="en-IN" dirty="0"/>
          </a:p>
        </p:txBody>
      </p:sp>
      <p:sp>
        <p:nvSpPr>
          <p:cNvPr id="4" name="Slide Number Placeholder 3"/>
          <p:cNvSpPr>
            <a:spLocks noGrp="1"/>
          </p:cNvSpPr>
          <p:nvPr>
            <p:ph type="sldNum" sz="quarter" idx="5"/>
          </p:nvPr>
        </p:nvSpPr>
        <p:spPr/>
        <p:txBody>
          <a:bodyPr/>
          <a:lstStyle/>
          <a:p>
            <a:fld id="{212BF2C6-A64B-4C38-A316-8ACA579E222D}" type="slidenum">
              <a:rPr lang="en-IN" smtClean="0"/>
              <a:t>5</a:t>
            </a:fld>
            <a:endParaRPr lang="en-IN" dirty="0"/>
          </a:p>
        </p:txBody>
      </p:sp>
    </p:spTree>
    <p:extLst>
      <p:ext uri="{BB962C8B-B14F-4D97-AF65-F5344CB8AC3E}">
        <p14:creationId xmlns:p14="http://schemas.microsoft.com/office/powerpoint/2010/main" val="744774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Trainer: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dirty="0">
                <a:effectLst/>
                <a:latin typeface="Calibri" panose="020F0502020204030204" pitchFamily="34" charset="0"/>
                <a:ea typeface="Calibri" panose="020F0502020204030204" pitchFamily="34" charset="0"/>
                <a:cs typeface="Mangal" panose="00000400000000000000" pitchFamily="2"/>
              </a:rPr>
              <a:t>Competencies are divided into 3 categories: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200" dirty="0">
                <a:effectLst/>
                <a:latin typeface="Calibri" panose="020F0502020204030204" pitchFamily="34" charset="0"/>
                <a:ea typeface="Calibri" panose="020F0502020204030204" pitchFamily="34" charset="0"/>
                <a:cs typeface="Mangal" panose="00000400000000000000" pitchFamily="2"/>
              </a:rPr>
              <a:t>Technical – specific knowledge or skill in a domain; for example, coding, testing, accounting, product knowledge, databases etc.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200" dirty="0">
                <a:effectLst/>
                <a:latin typeface="Calibri" panose="020F0502020204030204" pitchFamily="34" charset="0"/>
                <a:ea typeface="Calibri" panose="020F0502020204030204" pitchFamily="34" charset="0"/>
                <a:cs typeface="Mangal" panose="00000400000000000000" pitchFamily="2"/>
              </a:rPr>
              <a:t>Functional – needed to do a specific task/role; for example, email writing, time management, problem-solving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200" dirty="0">
                <a:effectLst/>
                <a:latin typeface="Calibri" panose="020F0502020204030204" pitchFamily="34" charset="0"/>
                <a:ea typeface="Calibri" panose="020F0502020204030204" pitchFamily="34" charset="0"/>
                <a:cs typeface="Mangal" panose="00000400000000000000" pitchFamily="2"/>
              </a:rPr>
              <a:t>Interpersonal – needed to interact and communicate with internal and external stakeholders; for example, communication, assertiveness, empathy etc.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N" sz="1200" dirty="0">
              <a:effectLst/>
              <a:latin typeface="Calibri" panose="020F0502020204030204" pitchFamily="34" charset="0"/>
              <a:ea typeface="Calibri" panose="020F0502020204030204" pitchFamily="34" charset="0"/>
              <a:cs typeface="Mangal" panose="00000400000000000000" pitchFamily="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200" dirty="0">
                <a:effectLst/>
                <a:latin typeface="Calibri" panose="020F0502020204030204" pitchFamily="34" charset="0"/>
                <a:ea typeface="Calibri" panose="020F0502020204030204" pitchFamily="34" charset="0"/>
                <a:cs typeface="Mangal" panose="00000400000000000000" pitchFamily="2"/>
              </a:rPr>
              <a:t>You could also consider Leadership/Managerial as a major category.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N" sz="1200" dirty="0">
              <a:effectLst/>
              <a:latin typeface="Calibri" panose="020F0502020204030204" pitchFamily="34" charset="0"/>
              <a:ea typeface="Calibri" panose="020F0502020204030204" pitchFamily="34" charset="0"/>
              <a:cs typeface="Mangal" panose="00000400000000000000" pitchFamily="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200" dirty="0">
                <a:effectLst/>
                <a:latin typeface="Calibri" panose="020F0502020204030204" pitchFamily="34" charset="0"/>
                <a:ea typeface="Calibri" panose="020F0502020204030204" pitchFamily="34" charset="0"/>
                <a:cs typeface="Mangal" panose="00000400000000000000" pitchFamily="2"/>
              </a:rPr>
              <a:t>Competencies can also be transferable and non-transferable.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200" dirty="0">
                <a:effectLst/>
                <a:latin typeface="Calibri" panose="020F0502020204030204" pitchFamily="34" charset="0"/>
                <a:ea typeface="Calibri" panose="020F0502020204030204" pitchFamily="34" charset="0"/>
                <a:cs typeface="Mangal" panose="00000400000000000000" pitchFamily="2"/>
              </a:rPr>
              <a:t>Transferable competencies can be used across roles and domains.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200" dirty="0">
                <a:effectLst/>
                <a:latin typeface="Calibri" panose="020F0502020204030204" pitchFamily="34" charset="0"/>
                <a:ea typeface="Calibri" panose="020F0502020204030204" pitchFamily="34" charset="0"/>
                <a:cs typeface="Mangal" panose="00000400000000000000" pitchFamily="2"/>
              </a:rPr>
              <a:t>For example, communication is a very common competency used across industries and roles.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200" dirty="0">
                <a:effectLst/>
                <a:latin typeface="Calibri" panose="020F0502020204030204" pitchFamily="34" charset="0"/>
                <a:ea typeface="Calibri" panose="020F0502020204030204" pitchFamily="34" charset="0"/>
                <a:cs typeface="Mangal" panose="00000400000000000000" pitchFamily="2"/>
              </a:rPr>
              <a:t>Functional, interpersonal and leadership are transferable competencies.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N" sz="1200" dirty="0">
              <a:effectLst/>
              <a:latin typeface="Calibri" panose="020F0502020204030204" pitchFamily="34" charset="0"/>
              <a:ea typeface="Calibri" panose="020F0502020204030204" pitchFamily="34" charset="0"/>
              <a:cs typeface="Mangal" panose="00000400000000000000" pitchFamily="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200" dirty="0">
                <a:effectLst/>
                <a:latin typeface="Calibri" panose="020F0502020204030204" pitchFamily="34" charset="0"/>
                <a:ea typeface="Calibri" panose="020F0502020204030204" pitchFamily="34" charset="0"/>
                <a:cs typeface="Mangal" panose="00000400000000000000" pitchFamily="2"/>
              </a:rPr>
              <a:t>Non-transferable competencies are domain or role-specific.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200" dirty="0">
                <a:effectLst/>
                <a:latin typeface="Calibri" panose="020F0502020204030204" pitchFamily="34" charset="0"/>
                <a:ea typeface="Calibri" panose="020F0502020204030204" pitchFamily="34" charset="0"/>
                <a:cs typeface="Mangal" panose="00000400000000000000" pitchFamily="2"/>
              </a:rPr>
              <a:t>For example, product and process knowledge is usually domain-specific.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200" dirty="0">
                <a:effectLst/>
                <a:latin typeface="Calibri" panose="020F0502020204030204" pitchFamily="34" charset="0"/>
                <a:ea typeface="Calibri" panose="020F0502020204030204" pitchFamily="34" charset="0"/>
                <a:cs typeface="Mangal" panose="00000400000000000000" pitchFamily="2"/>
              </a:rPr>
              <a:t>On a lighter note, fishing is non-transferable.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N" sz="1200" dirty="0">
              <a:effectLst/>
              <a:latin typeface="Calibri" panose="020F0502020204030204" pitchFamily="34" charset="0"/>
              <a:ea typeface="Calibri" panose="020F0502020204030204" pitchFamily="34" charset="0"/>
              <a:cs typeface="Mangal" panose="00000400000000000000" pitchFamily="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200" dirty="0">
                <a:effectLst/>
                <a:latin typeface="Calibri" panose="020F0502020204030204" pitchFamily="34" charset="0"/>
                <a:ea typeface="Calibri" panose="020F0502020204030204" pitchFamily="34" charset="0"/>
                <a:cs typeface="Mangal" panose="00000400000000000000" pitchFamily="2"/>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N" sz="1200" dirty="0">
              <a:effectLst/>
              <a:latin typeface="Calibri" panose="020F0502020204030204" pitchFamily="34" charset="0"/>
              <a:ea typeface="Calibri" panose="020F0502020204030204" pitchFamily="34" charset="0"/>
              <a:cs typeface="Mangal" panose="00000400000000000000" pitchFamily="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200" dirty="0">
                <a:effectLst/>
                <a:latin typeface="Calibri" panose="020F0502020204030204" pitchFamily="34" charset="0"/>
                <a:ea typeface="Calibri" panose="020F0502020204030204" pitchFamily="34" charset="0"/>
                <a:cs typeface="Mangal" panose="00000400000000000000" pitchFamily="2"/>
              </a:rPr>
              <a:t>Let us now look at how to decide to define competencies for a role.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N" sz="1200" dirty="0">
              <a:effectLst/>
              <a:latin typeface="Calibri" panose="020F0502020204030204" pitchFamily="34" charset="0"/>
              <a:ea typeface="Calibri" panose="020F0502020204030204" pitchFamily="34" charset="0"/>
              <a:cs typeface="Mangal" panose="00000400000000000000" pitchFamily="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200" i="1" dirty="0">
                <a:effectLst/>
                <a:latin typeface="Calibri" panose="020F0502020204030204" pitchFamily="34" charset="0"/>
                <a:ea typeface="Calibri" panose="020F0502020204030204" pitchFamily="34" charset="0"/>
                <a:cs typeface="Mangal" panose="00000400000000000000" pitchFamily="2"/>
              </a:rPr>
              <a:t>Transition to the next slide.</a:t>
            </a:r>
          </a:p>
          <a:p>
            <a:endParaRPr lang="en-IN" dirty="0"/>
          </a:p>
        </p:txBody>
      </p:sp>
      <p:sp>
        <p:nvSpPr>
          <p:cNvPr id="4" name="Slide Number Placeholder 3"/>
          <p:cNvSpPr>
            <a:spLocks noGrp="1"/>
          </p:cNvSpPr>
          <p:nvPr>
            <p:ph type="sldNum" sz="quarter" idx="5"/>
          </p:nvPr>
        </p:nvSpPr>
        <p:spPr/>
        <p:txBody>
          <a:bodyPr/>
          <a:lstStyle/>
          <a:p>
            <a:fld id="{212BF2C6-A64B-4C38-A316-8ACA579E222D}" type="slidenum">
              <a:rPr lang="en-IN" smtClean="0"/>
              <a:t>6</a:t>
            </a:fld>
            <a:endParaRPr lang="en-IN" dirty="0"/>
          </a:p>
        </p:txBody>
      </p:sp>
    </p:spTree>
    <p:extLst>
      <p:ext uri="{BB962C8B-B14F-4D97-AF65-F5344CB8AC3E}">
        <p14:creationId xmlns:p14="http://schemas.microsoft.com/office/powerpoint/2010/main" val="3770182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1" dirty="0"/>
              <a:t>Trainer:</a:t>
            </a:r>
          </a:p>
          <a:p>
            <a:pPr marL="0" indent="0">
              <a:buFont typeface="+mj-lt"/>
              <a:buNone/>
            </a:pPr>
            <a:endParaRPr lang="en-GB"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Initial CBI interviews may need you to prepare more.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However, as time passes by, you will get a hang of it.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Asking questions will be easy and natural. </a:t>
            </a:r>
          </a:p>
          <a:p>
            <a:pPr marL="0" indent="0">
              <a:buFont typeface="+mj-lt"/>
              <a:buNone/>
            </a:pPr>
            <a:endParaRPr lang="en-GB" b="1" dirty="0"/>
          </a:p>
          <a:p>
            <a:pPr marL="0" indent="0">
              <a:buFont typeface="+mj-lt"/>
              <a:buNone/>
            </a:pPr>
            <a:r>
              <a:rPr lang="en-GB" b="0" dirty="0"/>
              <a:t>-------------------------------------------------------------------------------</a:t>
            </a:r>
          </a:p>
          <a:p>
            <a:pPr marL="0" indent="0">
              <a:buFont typeface="+mj-lt"/>
              <a:buNone/>
            </a:pPr>
            <a:endParaRPr lang="en-GB" b="0" i="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i="1" dirty="0"/>
              <a:t>This is a checklist that interviewers can use to plan and prepare better.</a:t>
            </a:r>
          </a:p>
          <a:p>
            <a:pPr marL="0" indent="0">
              <a:buFont typeface="+mj-lt"/>
              <a:buNone/>
            </a:pPr>
            <a:r>
              <a:rPr lang="en-GB" b="0" i="1" dirty="0"/>
              <a:t>Training participants can be given handouts of the same.</a:t>
            </a:r>
          </a:p>
          <a:p>
            <a:pPr marL="0" indent="0">
              <a:buFont typeface="+mj-lt"/>
              <a:buNone/>
            </a:pPr>
            <a:endParaRPr lang="en-IN" b="1" dirty="0"/>
          </a:p>
          <a:p>
            <a:pPr marL="0" indent="0">
              <a:buFont typeface="+mj-lt"/>
              <a:buNone/>
            </a:pPr>
            <a:r>
              <a:rPr lang="en-IN" b="1" dirty="0"/>
              <a:t>-----------------------------------------------------------------------------</a:t>
            </a:r>
          </a:p>
          <a:p>
            <a:pPr marL="0" indent="0">
              <a:buFont typeface="+mj-lt"/>
              <a:buNone/>
            </a:pPr>
            <a:endParaRPr lang="en-IN" b="1" dirty="0"/>
          </a:p>
          <a:p>
            <a:pPr marL="0" indent="0">
              <a:buFont typeface="+mj-lt"/>
              <a:buNone/>
            </a:pPr>
            <a:r>
              <a:rPr lang="en-GB" dirty="0"/>
              <a:t>- Be aware of the Job Description and expected skill sets</a:t>
            </a:r>
          </a:p>
          <a:p>
            <a:pPr marL="0" indent="0">
              <a:buFont typeface="+mj-lt"/>
              <a:buNone/>
            </a:pPr>
            <a:endParaRPr lang="en-GB" dirty="0"/>
          </a:p>
          <a:p>
            <a:pPr marL="0" indent="0">
              <a:buFont typeface="+mj-lt"/>
              <a:buNone/>
            </a:pPr>
            <a:r>
              <a:rPr lang="en-GB" dirty="0"/>
              <a:t>The most important aspect of preparation is knowing the Job Description and expected skill sets.</a:t>
            </a:r>
          </a:p>
          <a:p>
            <a:pPr marL="0" indent="0">
              <a:buFont typeface="+mj-lt"/>
              <a:buNone/>
            </a:pPr>
            <a:r>
              <a:rPr lang="en-GB" dirty="0"/>
              <a:t>Only if you know them, can you evaluate the candidate. </a:t>
            </a:r>
          </a:p>
          <a:p>
            <a:pPr marL="0" indent="0">
              <a:buFont typeface="+mj-lt"/>
              <a:buNone/>
            </a:pP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 </a:t>
            </a:r>
            <a:r>
              <a:rPr lang="en-IN" dirty="0"/>
              <a:t>Keep your scoring sheet and legend ready</a:t>
            </a:r>
          </a:p>
          <a:p>
            <a:pPr marL="0" indent="0">
              <a:buFont typeface="+mj-lt"/>
              <a:buNone/>
            </a:pPr>
            <a:r>
              <a:rPr lang="en-GB" dirty="0"/>
              <a:t>If you have already defined competencies earlier, you will have the legend and scoring sheet ready.</a:t>
            </a:r>
          </a:p>
          <a:p>
            <a:pPr marL="0" indent="0">
              <a:buFont typeface="+mj-lt"/>
              <a:buNone/>
            </a:pPr>
            <a:endParaRPr lang="en-GB" dirty="0"/>
          </a:p>
          <a:p>
            <a:pPr marL="0" indent="0">
              <a:buFont typeface="+mj-lt"/>
              <a:buNone/>
            </a:pPr>
            <a:r>
              <a:rPr lang="en-IN" dirty="0"/>
              <a:t>- Review the candidate’s resume</a:t>
            </a:r>
          </a:p>
          <a:p>
            <a:pPr marL="0" indent="0">
              <a:buFont typeface="+mj-lt"/>
              <a:buNone/>
            </a:pPr>
            <a:r>
              <a:rPr lang="en-IN" dirty="0"/>
              <a:t>Scan the resume for already matching skills.</a:t>
            </a:r>
          </a:p>
          <a:p>
            <a:pPr marL="0" indent="0">
              <a:buFont typeface="+mj-lt"/>
              <a:buNone/>
            </a:pPr>
            <a:r>
              <a:rPr lang="en-IN" dirty="0"/>
              <a:t>Also make a note of the competencies that are expected, missing in the candidate’s resume.</a:t>
            </a:r>
          </a:p>
          <a:p>
            <a:pPr marL="0" indent="0">
              <a:buFont typeface="+mj-lt"/>
              <a:buNone/>
            </a:pPr>
            <a:endParaRPr lang="en-IN" dirty="0"/>
          </a:p>
          <a:p>
            <a:pPr marL="0" indent="0">
              <a:buFont typeface="+mj-lt"/>
              <a:buNone/>
            </a:pPr>
            <a:r>
              <a:rPr lang="en-IN" dirty="0"/>
              <a:t>- Chalk out an interview structure</a:t>
            </a:r>
          </a:p>
          <a:p>
            <a:pPr marL="0" indent="0">
              <a:buFont typeface="+mj-lt"/>
              <a:buNone/>
            </a:pPr>
            <a:r>
              <a:rPr lang="en-IN" dirty="0"/>
              <a:t>What kind of interview are you going to conduct? (considering the role and experience of the candidate)</a:t>
            </a:r>
          </a:p>
          <a:p>
            <a:pPr marL="0" indent="0">
              <a:buFont typeface="+mj-lt"/>
              <a:buNone/>
            </a:pPr>
            <a:r>
              <a:rPr lang="en-IN" dirty="0"/>
              <a:t>How are you going to open the conversation? Or How are you going to build rapport?</a:t>
            </a:r>
          </a:p>
          <a:p>
            <a:pPr marL="0" indent="0">
              <a:buFont typeface="+mj-lt"/>
              <a:buNone/>
            </a:pPr>
            <a:r>
              <a:rPr lang="en-IN" dirty="0"/>
              <a:t>Which competency will you evaluate first?</a:t>
            </a:r>
          </a:p>
          <a:p>
            <a:pPr marL="0" indent="0">
              <a:buFont typeface="+mj-lt"/>
              <a:buNone/>
            </a:pPr>
            <a:r>
              <a:rPr lang="en-IN" dirty="0"/>
              <a:t>How will you counter or crosscheck the candidate’s version of events?</a:t>
            </a:r>
          </a:p>
          <a:p>
            <a:pPr marL="0" indent="0">
              <a:buFont typeface="+mj-lt"/>
              <a:buNone/>
            </a:pPr>
            <a:r>
              <a:rPr lang="en-IN" dirty="0"/>
              <a:t>Will you use tasks, situations and activities while interviewing the candidate?</a:t>
            </a:r>
          </a:p>
          <a:p>
            <a:pPr marL="0" indent="0">
              <a:buFont typeface="+mj-lt"/>
              <a:buNone/>
            </a:pPr>
            <a:r>
              <a:rPr lang="en-IN" dirty="0"/>
              <a:t>Approximately how long do you want the interview to last?</a:t>
            </a:r>
          </a:p>
          <a:p>
            <a:pPr marL="0" indent="0">
              <a:buFont typeface="+mj-lt"/>
              <a:buNone/>
            </a:pPr>
            <a:endParaRPr lang="en-IN" dirty="0"/>
          </a:p>
          <a:p>
            <a:pPr marL="0" indent="0">
              <a:buFont typeface="+mj-lt"/>
              <a:buNone/>
            </a:pPr>
            <a:r>
              <a:rPr lang="en-IN" dirty="0"/>
              <a:t>- Prepare questions as per expected competencies</a:t>
            </a:r>
          </a:p>
          <a:p>
            <a:pPr marL="0" indent="0">
              <a:buFont typeface="+mj-lt"/>
              <a:buNone/>
            </a:pPr>
            <a:r>
              <a:rPr lang="en-IN" dirty="0"/>
              <a:t>Each competency has to be evaluated with multiple questions.</a:t>
            </a:r>
          </a:p>
          <a:p>
            <a:pPr marL="0" indent="0">
              <a:buFont typeface="+mj-lt"/>
              <a:buNone/>
            </a:pPr>
            <a:r>
              <a:rPr lang="en-IN" dirty="0"/>
              <a:t>Of course, a single question or situation can elicit multiple competencies.</a:t>
            </a:r>
          </a:p>
          <a:p>
            <a:pPr marL="0" indent="0">
              <a:buFont typeface="+mj-lt"/>
              <a:buNone/>
            </a:pPr>
            <a:endParaRPr lang="en-IN" dirty="0"/>
          </a:p>
          <a:p>
            <a:pPr marL="0" indent="0">
              <a:buFont typeface="+mj-lt"/>
              <a:buNone/>
            </a:pPr>
            <a:r>
              <a:rPr lang="en-IN" dirty="0"/>
              <a:t>For example, if you ask a candidate – How do you meet a tight deadline?</a:t>
            </a:r>
          </a:p>
          <a:p>
            <a:pPr marL="0" indent="0">
              <a:buFont typeface="+mj-lt"/>
              <a:buNone/>
            </a:pPr>
            <a:r>
              <a:rPr lang="en-IN" dirty="0"/>
              <a:t>You can evaluate time management, planning and organizing, maybe teamwork or assertiveness.</a:t>
            </a:r>
          </a:p>
          <a:p>
            <a:pPr marL="0" indent="0">
              <a:buFont typeface="+mj-lt"/>
              <a:buNone/>
            </a:pPr>
            <a:endParaRPr lang="en-IN" dirty="0"/>
          </a:p>
          <a:p>
            <a:pPr marL="0" indent="0">
              <a:buFont typeface="+mj-lt"/>
              <a:buNone/>
            </a:pPr>
            <a:r>
              <a:rPr lang="en-IN" dirty="0"/>
              <a:t>And with further questions or tasks, the same competencies can be re-evaluated.</a:t>
            </a:r>
          </a:p>
          <a:p>
            <a:pPr marL="0" indent="0">
              <a:buFont typeface="+mj-lt"/>
              <a:buNone/>
            </a:pPr>
            <a:endParaRPr lang="en-IN" dirty="0"/>
          </a:p>
          <a:p>
            <a:pPr marL="0" indent="0">
              <a:buFont typeface="+mj-lt"/>
              <a:buNone/>
            </a:pPr>
            <a:r>
              <a:rPr lang="en-IN" dirty="0"/>
              <a:t>- Keep an open mind</a:t>
            </a:r>
          </a:p>
          <a:p>
            <a:pPr marL="0" indent="0">
              <a:buFont typeface="+mj-lt"/>
              <a:buNone/>
            </a:pPr>
            <a:r>
              <a:rPr lang="en-IN" b="0" dirty="0"/>
              <a:t>Sometimes looking at the candidate’s resume can create expectations or biases.</a:t>
            </a:r>
          </a:p>
          <a:p>
            <a:pPr marL="0" indent="0">
              <a:buFont typeface="+mj-lt"/>
              <a:buNone/>
            </a:pPr>
            <a:r>
              <a:rPr lang="en-IN" b="0" dirty="0"/>
              <a:t>But keep your goal clear as to what you want to evaluate for the role.</a:t>
            </a:r>
          </a:p>
          <a:p>
            <a:pPr marL="0" indent="0">
              <a:buFont typeface="+mj-lt"/>
              <a:buNone/>
            </a:pPr>
            <a:r>
              <a:rPr lang="en-IN" b="0" dirty="0"/>
              <a:t>This </a:t>
            </a:r>
            <a:r>
              <a:rPr lang="en-IN" b="0" dirty="0" err="1"/>
              <a:t>woll</a:t>
            </a:r>
            <a:r>
              <a:rPr lang="en-IN" b="0" dirty="0"/>
              <a:t> help you keep an open mind.</a:t>
            </a:r>
          </a:p>
          <a:p>
            <a:pPr marL="0" indent="0">
              <a:buFont typeface="+mj-lt"/>
              <a:buNone/>
            </a:pPr>
            <a:endParaRPr lang="en-IN" b="0" dirty="0"/>
          </a:p>
          <a:p>
            <a:pPr marL="0" indent="0">
              <a:buFont typeface="+mj-lt"/>
              <a:buNone/>
            </a:pPr>
            <a:r>
              <a:rPr lang="en-IN" b="0" dirty="0"/>
              <a:t>-------------------------------------------------------------------------------------------------------------------</a:t>
            </a:r>
          </a:p>
          <a:p>
            <a:pPr marL="0" indent="0">
              <a:buFont typeface="+mj-lt"/>
              <a:buNone/>
            </a:pPr>
            <a:endParaRPr lang="en-IN" b="0" dirty="0"/>
          </a:p>
          <a:p>
            <a:pPr marL="0" indent="0">
              <a:buFont typeface="+mj-lt"/>
              <a:buNone/>
            </a:pPr>
            <a:r>
              <a:rPr lang="en-IN" b="0" dirty="0"/>
              <a:t>Now let us deep dive into asking questions also called as probing.</a:t>
            </a:r>
          </a:p>
          <a:p>
            <a:pPr marL="0" indent="0">
              <a:buFont typeface="+mj-lt"/>
              <a:buNone/>
            </a:pPr>
            <a:endParaRPr lang="en-IN" b="0" dirty="0"/>
          </a:p>
          <a:p>
            <a:pPr marL="0" indent="0">
              <a:buFont typeface="+mj-lt"/>
              <a:buNone/>
            </a:pPr>
            <a:r>
              <a:rPr lang="en-IN" b="0" i="1" dirty="0"/>
              <a:t>Transition to the next slide.</a:t>
            </a:r>
          </a:p>
          <a:p>
            <a:pPr marL="0" indent="0">
              <a:buFont typeface="+mj-lt"/>
              <a:buNone/>
            </a:pPr>
            <a:endParaRPr lang="en-IN" b="0" dirty="0"/>
          </a:p>
        </p:txBody>
      </p:sp>
      <p:sp>
        <p:nvSpPr>
          <p:cNvPr id="4" name="Slide Number Placeholder 3"/>
          <p:cNvSpPr>
            <a:spLocks noGrp="1"/>
          </p:cNvSpPr>
          <p:nvPr>
            <p:ph type="sldNum" sz="quarter" idx="5"/>
          </p:nvPr>
        </p:nvSpPr>
        <p:spPr/>
        <p:txBody>
          <a:bodyPr/>
          <a:lstStyle/>
          <a:p>
            <a:fld id="{212BF2C6-A64B-4C38-A316-8ACA579E222D}" type="slidenum">
              <a:rPr lang="en-IN" smtClean="0"/>
              <a:t>7</a:t>
            </a:fld>
            <a:endParaRPr lang="en-IN"/>
          </a:p>
        </p:txBody>
      </p:sp>
    </p:spTree>
    <p:extLst>
      <p:ext uri="{BB962C8B-B14F-4D97-AF65-F5344CB8AC3E}">
        <p14:creationId xmlns:p14="http://schemas.microsoft.com/office/powerpoint/2010/main" val="345037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Trainer: Please pull out a Handout -1 from the Content Kit which talks about the Interviewer’s Checklist.</a:t>
            </a:r>
          </a:p>
        </p:txBody>
      </p:sp>
      <p:sp>
        <p:nvSpPr>
          <p:cNvPr id="4" name="Slide Number Placeholder 3"/>
          <p:cNvSpPr>
            <a:spLocks noGrp="1"/>
          </p:cNvSpPr>
          <p:nvPr>
            <p:ph type="sldNum" sz="quarter" idx="5"/>
          </p:nvPr>
        </p:nvSpPr>
        <p:spPr/>
        <p:txBody>
          <a:bodyPr/>
          <a:lstStyle/>
          <a:p>
            <a:fld id="{8CEE670E-4A6B-4F29-893C-A77A5F261C91}" type="slidenum">
              <a:rPr lang="en-IN" smtClean="0"/>
              <a:pPr/>
              <a:t>8</a:t>
            </a:fld>
            <a:endParaRPr lang="en-IN" dirty="0"/>
          </a:p>
        </p:txBody>
      </p:sp>
    </p:spTree>
    <p:extLst>
      <p:ext uri="{BB962C8B-B14F-4D97-AF65-F5344CB8AC3E}">
        <p14:creationId xmlns:p14="http://schemas.microsoft.com/office/powerpoint/2010/main" val="443086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alibri" panose="020F0502020204030204" pitchFamily="34" charset="0"/>
                <a:ea typeface="Calibri" panose="020F0502020204030204" pitchFamily="34" charset="0"/>
                <a:cs typeface="Mangal" panose="00000400000000000000" pitchFamily="2"/>
              </a:rPr>
              <a:t>Trainer to ask:</a:t>
            </a:r>
          </a:p>
          <a:p>
            <a:endParaRPr lang="en-IN" dirty="0"/>
          </a:p>
          <a:p>
            <a:r>
              <a:rPr lang="en-US" b="0" i="0" dirty="0">
                <a:solidFill>
                  <a:srgbClr val="202124"/>
                </a:solidFill>
                <a:effectLst/>
                <a:latin typeface="Roboto" panose="02000000000000000000" pitchFamily="2" charset="0"/>
              </a:rPr>
              <a:t>What do you mean by building rapport?</a:t>
            </a:r>
            <a:br>
              <a:rPr lang="en-US" dirty="0"/>
            </a:br>
            <a:endParaRPr lang="en-US" dirty="0"/>
          </a:p>
          <a:p>
            <a:r>
              <a:rPr lang="en-US" b="0" i="0" dirty="0">
                <a:solidFill>
                  <a:srgbClr val="202124"/>
                </a:solidFill>
                <a:effectLst/>
                <a:latin typeface="Roboto" panose="02000000000000000000" pitchFamily="2" charset="0"/>
              </a:rPr>
              <a:t>Debrief:</a:t>
            </a:r>
          </a:p>
          <a:p>
            <a:r>
              <a:rPr lang="en-US" b="0" i="0" dirty="0">
                <a:solidFill>
                  <a:srgbClr val="202124"/>
                </a:solidFill>
                <a:effectLst/>
                <a:latin typeface="Roboto" panose="02000000000000000000" pitchFamily="2" charset="0"/>
              </a:rPr>
              <a:t>According to Merriam-Webster, rapport is a friendly, harmonious relationship that makes communication easy or possible.</a:t>
            </a:r>
            <a:br>
              <a:rPr lang="en-US" dirty="0"/>
            </a:br>
            <a:br>
              <a:rPr lang="en-US" dirty="0"/>
            </a:br>
            <a:r>
              <a:rPr lang="en-US" b="0" i="0" dirty="0">
                <a:solidFill>
                  <a:srgbClr val="202124"/>
                </a:solidFill>
                <a:effectLst/>
                <a:latin typeface="Roboto" panose="02000000000000000000" pitchFamily="2" charset="0"/>
              </a:rPr>
              <a:t>Basically, it is to make a candidate comfortable in the interview space so that they can communicate easily and without nervousness.</a:t>
            </a:r>
            <a:br>
              <a:rPr lang="en-US" dirty="0"/>
            </a:br>
            <a:r>
              <a:rPr lang="en-US" b="0" i="0" dirty="0">
                <a:solidFill>
                  <a:srgbClr val="202124"/>
                </a:solidFill>
                <a:effectLst/>
                <a:latin typeface="Roboto" panose="02000000000000000000" pitchFamily="2" charset="0"/>
              </a:rPr>
              <a:t>The usual rapport building is characterized by good eye contact, open body language (of the interviewer), a smile and a cordial tone of voice.</a:t>
            </a:r>
            <a:br>
              <a:rPr lang="en-US" dirty="0"/>
            </a:br>
            <a:br>
              <a:rPr lang="en-US" dirty="0"/>
            </a:br>
            <a:r>
              <a:rPr lang="en-US" b="0" i="0" dirty="0">
                <a:solidFill>
                  <a:srgbClr val="202124"/>
                </a:solidFill>
                <a:effectLst/>
                <a:latin typeface="Roboto" panose="02000000000000000000" pitchFamily="2" charset="0"/>
              </a:rPr>
              <a:t>Typically, (mostly due to the lack of time) interviewers use the question - Tell me something about yourself -  for rapport-building.</a:t>
            </a:r>
          </a:p>
          <a:p>
            <a:r>
              <a:rPr lang="en-US" b="0" i="0" dirty="0">
                <a:solidFill>
                  <a:srgbClr val="202124"/>
                </a:solidFill>
                <a:effectLst/>
                <a:latin typeface="Roboto" panose="02000000000000000000" pitchFamily="2" charset="0"/>
              </a:rPr>
              <a:t>Since the question doesn't challenge or evaluate anything, candidates are often put at ease to be able to talk freely.</a:t>
            </a:r>
            <a:br>
              <a:rPr lang="en-US" dirty="0"/>
            </a:br>
            <a:r>
              <a:rPr lang="en-US" b="0" i="0" dirty="0">
                <a:solidFill>
                  <a:srgbClr val="202124"/>
                </a:solidFill>
                <a:effectLst/>
                <a:latin typeface="Roboto" panose="02000000000000000000" pitchFamily="2" charset="0"/>
              </a:rPr>
              <a:t>However, other questions may make the candidate comfortable.</a:t>
            </a:r>
            <a:br>
              <a:rPr lang="en-US" dirty="0"/>
            </a:br>
            <a:endParaRPr lang="en-US" dirty="0"/>
          </a:p>
          <a:p>
            <a:r>
              <a:rPr lang="en-US" dirty="0"/>
              <a:t>Introducing yourself can also put the candidate at ease.</a:t>
            </a:r>
          </a:p>
          <a:p>
            <a:endParaRPr lang="en-US" dirty="0"/>
          </a:p>
          <a:p>
            <a:r>
              <a:rPr lang="en-US" dirty="0"/>
              <a:t>-------------------------------------------------------------------------------------------------------------------------------------</a:t>
            </a:r>
          </a:p>
          <a:p>
            <a:br>
              <a:rPr lang="en-US" dirty="0"/>
            </a:br>
            <a:r>
              <a:rPr lang="en-US" b="0" i="1" dirty="0">
                <a:solidFill>
                  <a:srgbClr val="202124"/>
                </a:solidFill>
                <a:effectLst/>
                <a:latin typeface="Roboto" panose="02000000000000000000" pitchFamily="2" charset="0"/>
              </a:rPr>
              <a:t>The trainer can ask participants what would make them comfortable in an interview setting (as a candidate)</a:t>
            </a:r>
            <a:br>
              <a:rPr lang="en-US" i="1" dirty="0"/>
            </a:br>
            <a:br>
              <a:rPr lang="en-US" i="1" dirty="0"/>
            </a:br>
            <a:r>
              <a:rPr lang="en-US" b="0" i="1" dirty="0">
                <a:solidFill>
                  <a:srgbClr val="202124"/>
                </a:solidFill>
                <a:effectLst/>
                <a:latin typeface="Roboto" panose="02000000000000000000" pitchFamily="2" charset="0"/>
              </a:rPr>
              <a:t>Elicit responses and acknowledge.</a:t>
            </a:r>
            <a:br>
              <a:rPr lang="en-US" i="1" dirty="0"/>
            </a:br>
            <a:br>
              <a:rPr lang="en-US" dirty="0"/>
            </a:br>
            <a:r>
              <a:rPr lang="en-US" b="0" i="0" dirty="0">
                <a:solidFill>
                  <a:srgbClr val="202124"/>
                </a:solidFill>
                <a:effectLst/>
                <a:latin typeface="Roboto" panose="02000000000000000000" pitchFamily="2" charset="0"/>
              </a:rPr>
              <a:t>Debrief: </a:t>
            </a:r>
            <a:br>
              <a:rPr lang="en-US" dirty="0"/>
            </a:br>
            <a:r>
              <a:rPr lang="en-US" b="0" i="0" dirty="0">
                <a:solidFill>
                  <a:srgbClr val="202124"/>
                </a:solidFill>
                <a:effectLst/>
                <a:latin typeface="Roboto" panose="02000000000000000000" pitchFamily="2" charset="0"/>
              </a:rPr>
              <a:t>Some rapport-building questions can be:</a:t>
            </a:r>
            <a:br>
              <a:rPr lang="en-US" dirty="0"/>
            </a:br>
            <a:br>
              <a:rPr lang="en-US" dirty="0"/>
            </a:br>
            <a:r>
              <a:rPr lang="en-US" b="0" i="0" dirty="0">
                <a:solidFill>
                  <a:srgbClr val="202124"/>
                </a:solidFill>
                <a:effectLst/>
                <a:latin typeface="Roboto" panose="02000000000000000000" pitchFamily="2" charset="0"/>
              </a:rPr>
              <a:t>- compliments, if any (but genuine ones)</a:t>
            </a:r>
            <a:br>
              <a:rPr lang="en-US" dirty="0"/>
            </a:br>
            <a:r>
              <a:rPr lang="en-US" b="0" i="0" dirty="0">
                <a:solidFill>
                  <a:srgbClr val="202124"/>
                </a:solidFill>
                <a:effectLst/>
                <a:latin typeface="Roboto" panose="02000000000000000000" pitchFamily="2" charset="0"/>
              </a:rPr>
              <a:t>- about their travel to the interview venue</a:t>
            </a:r>
            <a:br>
              <a:rPr lang="en-US" dirty="0"/>
            </a:br>
            <a:r>
              <a:rPr lang="en-US" b="0" i="0" dirty="0">
                <a:solidFill>
                  <a:srgbClr val="202124"/>
                </a:solidFill>
                <a:effectLst/>
                <a:latin typeface="Roboto" panose="02000000000000000000" pitchFamily="2" charset="0"/>
              </a:rPr>
              <a:t>- about the weather</a:t>
            </a:r>
          </a:p>
          <a:p>
            <a:r>
              <a:rPr lang="en-US" b="0" i="0" dirty="0">
                <a:solidFill>
                  <a:srgbClr val="202124"/>
                </a:solidFill>
                <a:effectLst/>
                <a:latin typeface="Roboto" panose="02000000000000000000" pitchFamily="2" charset="0"/>
              </a:rPr>
              <a:t>- about their achievements</a:t>
            </a:r>
          </a:p>
          <a:p>
            <a:r>
              <a:rPr lang="en-US" b="0" i="0" dirty="0">
                <a:solidFill>
                  <a:srgbClr val="202124"/>
                </a:solidFill>
                <a:effectLst/>
                <a:latin typeface="Roboto" panose="02000000000000000000" pitchFamily="2" charset="0"/>
              </a:rPr>
              <a:t>- about their connections</a:t>
            </a:r>
          </a:p>
          <a:p>
            <a:endParaRPr lang="en-US" b="0" i="0" dirty="0">
              <a:solidFill>
                <a:srgbClr val="202124"/>
              </a:solidFill>
              <a:effectLst/>
              <a:latin typeface="Roboto" panose="02000000000000000000" pitchFamily="2" charset="0"/>
            </a:endParaRPr>
          </a:p>
          <a:p>
            <a:r>
              <a:rPr lang="en-US" b="0" i="0" dirty="0">
                <a:solidFill>
                  <a:srgbClr val="202124"/>
                </a:solidFill>
                <a:effectLst/>
                <a:latin typeface="Roboto" panose="02000000000000000000" pitchFamily="2" charset="0"/>
              </a:rPr>
              <a:t>For example, </a:t>
            </a:r>
          </a:p>
          <a:p>
            <a:pPr algn="l">
              <a:buFont typeface="Arial" panose="020B0604020202020204" pitchFamily="34" charset="0"/>
              <a:buChar char="•"/>
            </a:pPr>
            <a:r>
              <a:rPr lang="en-US" b="0" i="1" dirty="0">
                <a:solidFill>
                  <a:srgbClr val="2D2D2D"/>
                </a:solidFill>
                <a:effectLst/>
                <a:latin typeface="Noto Sans" panose="020B0502040504020204" pitchFamily="34" charset="0"/>
              </a:rPr>
              <a:t> Who was your favorite teacher when you were young? Why?</a:t>
            </a:r>
            <a:endParaRPr lang="en-US" b="0" i="0" dirty="0">
              <a:solidFill>
                <a:srgbClr val="2D2D2D"/>
              </a:solidFill>
              <a:effectLst/>
              <a:latin typeface="Noto Sans" panose="020B0502040504020204" pitchFamily="34" charset="0"/>
            </a:endParaRPr>
          </a:p>
          <a:p>
            <a:pPr algn="l">
              <a:buFont typeface="Arial" panose="020B0604020202020204" pitchFamily="34" charset="0"/>
              <a:buChar char="•"/>
            </a:pPr>
            <a:r>
              <a:rPr lang="en-US" b="0" i="1" dirty="0">
                <a:solidFill>
                  <a:srgbClr val="2D2D2D"/>
                </a:solidFill>
                <a:effectLst/>
                <a:latin typeface="Noto Sans" panose="020B0502040504020204" pitchFamily="34" charset="0"/>
              </a:rPr>
              <a:t> What’s a skill you learned when you were young that you still use today?</a:t>
            </a:r>
            <a:endParaRPr lang="en-US" b="0" i="0" dirty="0">
              <a:solidFill>
                <a:srgbClr val="2D2D2D"/>
              </a:solidFill>
              <a:effectLst/>
              <a:latin typeface="Noto Sans" panose="020B0502040504020204" pitchFamily="34" charset="0"/>
            </a:endParaRPr>
          </a:p>
          <a:p>
            <a:pPr algn="l">
              <a:buFont typeface="Arial" panose="020B0604020202020204" pitchFamily="34" charset="0"/>
              <a:buChar char="•"/>
            </a:pPr>
            <a:r>
              <a:rPr lang="en-US" b="0" i="1" dirty="0">
                <a:solidFill>
                  <a:srgbClr val="2D2D2D"/>
                </a:solidFill>
                <a:effectLst/>
                <a:latin typeface="Noto Sans" panose="020B0502040504020204" pitchFamily="34" charset="0"/>
              </a:rPr>
              <a:t> What’s your proudest accomplishment?</a:t>
            </a:r>
            <a:endParaRPr lang="en-US" b="0" i="0" dirty="0">
              <a:solidFill>
                <a:srgbClr val="2D2D2D"/>
              </a:solidFill>
              <a:effectLst/>
              <a:latin typeface="Noto Sans" panose="020B0502040504020204" pitchFamily="34" charset="0"/>
            </a:endParaRPr>
          </a:p>
          <a:p>
            <a:pPr algn="l">
              <a:buFont typeface="Arial" panose="020B0604020202020204" pitchFamily="34" charset="0"/>
              <a:buChar char="•"/>
            </a:pPr>
            <a:r>
              <a:rPr lang="en-US" b="0" i="1" dirty="0">
                <a:solidFill>
                  <a:srgbClr val="2D2D2D"/>
                </a:solidFill>
                <a:effectLst/>
                <a:latin typeface="Noto Sans" panose="020B0502040504020204" pitchFamily="34" charset="0"/>
              </a:rPr>
              <a:t> What’s the most valuable piece of career advice you’ve been given?</a:t>
            </a:r>
          </a:p>
          <a:p>
            <a:pPr algn="l">
              <a:buFont typeface="Arial" panose="020B0604020202020204" pitchFamily="34" charset="0"/>
              <a:buChar char="•"/>
            </a:pPr>
            <a:r>
              <a:rPr lang="en-US" b="0" i="1" dirty="0">
                <a:solidFill>
                  <a:srgbClr val="2D2D2D"/>
                </a:solidFill>
                <a:effectLst/>
                <a:latin typeface="Noto Sans" panose="020B0502040504020204" pitchFamily="34" charset="0"/>
              </a:rPr>
              <a:t> Who is your best friend and why?</a:t>
            </a:r>
          </a:p>
          <a:p>
            <a:pPr algn="l">
              <a:buFont typeface="Arial" panose="020B0604020202020204" pitchFamily="34" charset="0"/>
              <a:buChar char="•"/>
            </a:pPr>
            <a:r>
              <a:rPr lang="en-US" b="0" i="1" dirty="0">
                <a:solidFill>
                  <a:srgbClr val="2D2D2D"/>
                </a:solidFill>
                <a:effectLst/>
                <a:latin typeface="Noto Sans" panose="020B0502040504020204" pitchFamily="34" charset="0"/>
              </a:rPr>
              <a:t> Whom do you approach for advice and why?</a:t>
            </a:r>
            <a:endParaRPr lang="en-US" b="0" i="0" dirty="0">
              <a:solidFill>
                <a:srgbClr val="2D2D2D"/>
              </a:solidFill>
              <a:effectLst/>
              <a:latin typeface="Noto Sans" panose="020B0502040504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br>
              <a:rPr lang="en-US" dirty="0"/>
            </a:br>
            <a:r>
              <a:rPr lang="en-US" i="1" dirty="0"/>
              <a:t>The trainer can ask the participants: </a:t>
            </a:r>
            <a:r>
              <a:rPr lang="en-US" b="0" i="1" dirty="0">
                <a:solidFill>
                  <a:srgbClr val="202124"/>
                </a:solidFill>
                <a:effectLst/>
                <a:latin typeface="Roboto" panose="02000000000000000000" pitchFamily="2" charset="0"/>
              </a:rPr>
              <a:t>What are NOT rapport-building questions?</a:t>
            </a:r>
            <a:br>
              <a:rPr lang="en-US" i="1" dirty="0"/>
            </a:br>
            <a:r>
              <a:rPr lang="en-US" b="0" i="0" dirty="0">
                <a:solidFill>
                  <a:srgbClr val="202124"/>
                </a:solidFill>
                <a:effectLst/>
                <a:latin typeface="Roboto" panose="02000000000000000000" pitchFamily="2" charset="0"/>
              </a:rPr>
              <a:t> </a:t>
            </a:r>
          </a:p>
          <a:p>
            <a:r>
              <a:rPr lang="en-US" b="0" i="0" dirty="0">
                <a:solidFill>
                  <a:srgbClr val="202124"/>
                </a:solidFill>
                <a:effectLst/>
                <a:latin typeface="Roboto" panose="02000000000000000000" pitchFamily="2" charset="0"/>
              </a:rPr>
              <a:t>Debrief:</a:t>
            </a:r>
          </a:p>
          <a:p>
            <a:endParaRPr lang="en-US" dirty="0"/>
          </a:p>
          <a:p>
            <a:r>
              <a:rPr lang="en-US" dirty="0"/>
              <a:t>Some questions or statement that are absolutely NOT </a:t>
            </a:r>
            <a:r>
              <a:rPr lang="en-US" b="0" i="0" dirty="0">
                <a:solidFill>
                  <a:srgbClr val="202124"/>
                </a:solidFill>
                <a:effectLst/>
                <a:latin typeface="Roboto" panose="02000000000000000000" pitchFamily="2" charset="0"/>
              </a:rPr>
              <a:t>rapport-building are:</a:t>
            </a:r>
          </a:p>
          <a:p>
            <a:pPr marL="171450" indent="-171450">
              <a:buFont typeface="Arial" panose="020B0604020202020204" pitchFamily="34" charset="0"/>
              <a:buChar char="•"/>
            </a:pPr>
            <a:r>
              <a:rPr lang="en-US" b="0" i="0" dirty="0">
                <a:solidFill>
                  <a:srgbClr val="202124"/>
                </a:solidFill>
                <a:effectLst/>
                <a:latin typeface="Roboto" panose="02000000000000000000" pitchFamily="2" charset="0"/>
              </a:rPr>
              <a:t>About their physical appearance</a:t>
            </a:r>
          </a:p>
          <a:p>
            <a:pPr marL="171450" indent="-171450">
              <a:buFont typeface="Arial" panose="020B0604020202020204" pitchFamily="34" charset="0"/>
              <a:buChar char="•"/>
            </a:pPr>
            <a:r>
              <a:rPr lang="en-US" b="0" i="0" dirty="0">
                <a:solidFill>
                  <a:srgbClr val="202124"/>
                </a:solidFill>
                <a:effectLst/>
                <a:latin typeface="Roboto" panose="02000000000000000000" pitchFamily="2" charset="0"/>
              </a:rPr>
              <a:t>Their age, gender orientation or marital status</a:t>
            </a:r>
          </a:p>
          <a:p>
            <a:pPr marL="171450" indent="-171450">
              <a:buFont typeface="Arial" panose="020B0604020202020204" pitchFamily="34" charset="0"/>
              <a:buChar char="•"/>
            </a:pPr>
            <a:r>
              <a:rPr lang="en-US" b="0" i="0" dirty="0">
                <a:solidFill>
                  <a:srgbClr val="202124"/>
                </a:solidFill>
                <a:effectLst/>
                <a:latin typeface="Roboto" panose="02000000000000000000" pitchFamily="2" charset="0"/>
              </a:rPr>
              <a:t>Their religious beliefs</a:t>
            </a:r>
          </a:p>
          <a:p>
            <a:pPr marL="171450" indent="-171450">
              <a:buFont typeface="Arial" panose="020B0604020202020204" pitchFamily="34" charset="0"/>
              <a:buChar char="•"/>
            </a:pPr>
            <a:r>
              <a:rPr lang="en-US" b="0" i="0" dirty="0">
                <a:solidFill>
                  <a:srgbClr val="202124"/>
                </a:solidFill>
                <a:effectLst/>
                <a:latin typeface="Roboto" panose="02000000000000000000" pitchFamily="2" charset="0"/>
              </a:rPr>
              <a:t>Their origin</a:t>
            </a:r>
          </a:p>
          <a:p>
            <a:pPr algn="l">
              <a:buFont typeface="Arial" panose="020B0604020202020204" pitchFamily="34" charset="0"/>
              <a:buChar char="•"/>
            </a:pPr>
            <a:r>
              <a:rPr lang="en-US" b="0" i="0" dirty="0">
                <a:solidFill>
                  <a:srgbClr val="2C3241"/>
                </a:solidFill>
                <a:effectLst/>
                <a:latin typeface="Work Sans" pitchFamily="2" charset="0"/>
              </a:rPr>
              <a:t>   Their gender identity or sexual orientation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2C3241"/>
                </a:solidFill>
                <a:effectLst/>
                <a:latin typeface="Work Sans" pitchFamily="2" charset="0"/>
              </a:rPr>
              <a:t> </a:t>
            </a:r>
            <a:br>
              <a:rPr lang="en-US" dirty="0"/>
            </a:br>
            <a:r>
              <a:rPr lang="en-US" dirty="0"/>
              <a:t>-------------------------------------------------------------------------------------------------------------------------------------</a:t>
            </a:r>
          </a:p>
          <a:p>
            <a:pPr algn="l">
              <a:buFont typeface="Arial" panose="020B0604020202020204" pitchFamily="34" charset="0"/>
              <a:buNone/>
            </a:pPr>
            <a:r>
              <a:rPr lang="en-US" b="0" i="0" dirty="0">
                <a:solidFill>
                  <a:srgbClr val="202124"/>
                </a:solidFill>
                <a:effectLst/>
                <a:latin typeface="Roboto" panose="02000000000000000000" pitchFamily="2" charset="0"/>
              </a:rPr>
              <a:t>Even if you are conducting a stress interview, you need not bypass your basic courtesies.</a:t>
            </a:r>
            <a:br>
              <a:rPr lang="en-US" dirty="0"/>
            </a:br>
            <a:r>
              <a:rPr lang="en-US" b="0" i="0" dirty="0">
                <a:solidFill>
                  <a:srgbClr val="202124"/>
                </a:solidFill>
                <a:effectLst/>
                <a:latin typeface="Roboto" panose="02000000000000000000" pitchFamily="2" charset="0"/>
              </a:rPr>
              <a:t>Remember, conducting a stress interview doesn't mean disrespecting the other person.</a:t>
            </a:r>
            <a:br>
              <a:rPr lang="en-US" dirty="0"/>
            </a:br>
            <a:r>
              <a:rPr lang="en-IN" dirty="0"/>
              <a:t>You may then choose to stick to typical (and safe) rapport building questions.</a:t>
            </a:r>
          </a:p>
          <a:p>
            <a:pPr algn="l">
              <a:buFont typeface="Arial" panose="020B0604020202020204" pitchFamily="34" charset="0"/>
              <a:buNone/>
            </a:pPr>
            <a:endParaRPr lang="en-IN" dirty="0"/>
          </a:p>
          <a:p>
            <a:pPr algn="l">
              <a:buFont typeface="Arial" panose="020B0604020202020204" pitchFamily="34" charset="0"/>
              <a:buNone/>
            </a:pPr>
            <a:r>
              <a:rPr lang="en-IN" dirty="0"/>
              <a:t>Now that we have built rapport with the candidate, we can gear up to CBI.</a:t>
            </a:r>
          </a:p>
          <a:p>
            <a:pPr algn="l">
              <a:buFont typeface="Arial" panose="020B0604020202020204" pitchFamily="34" charset="0"/>
              <a:buNone/>
            </a:pPr>
            <a:endParaRPr lang="en-IN" dirty="0"/>
          </a:p>
          <a:p>
            <a:pPr algn="l">
              <a:buFont typeface="Arial" panose="020B0604020202020204" pitchFamily="34" charset="0"/>
              <a:buNone/>
            </a:pPr>
            <a:r>
              <a:rPr lang="en-IN" dirty="0"/>
              <a:t>But wait! Are we ready for that mentally?</a:t>
            </a:r>
          </a:p>
          <a:p>
            <a:pPr algn="l">
              <a:buFont typeface="Arial" panose="020B0604020202020204" pitchFamily="34" charset="0"/>
              <a:buNone/>
            </a:pPr>
            <a:endParaRPr lang="en-IN" dirty="0"/>
          </a:p>
          <a:p>
            <a:pPr algn="l">
              <a:buFont typeface="Arial" panose="020B0604020202020204" pitchFamily="34" charset="0"/>
              <a:buNone/>
            </a:pPr>
            <a:r>
              <a:rPr lang="en-IN" dirty="0"/>
              <a:t>Let us look at how an interviewer’s mindset must be?</a:t>
            </a:r>
          </a:p>
          <a:p>
            <a:pPr algn="l">
              <a:buFont typeface="Arial" panose="020B0604020202020204" pitchFamily="34" charset="0"/>
              <a:buNone/>
            </a:pPr>
            <a:endParaRPr lang="en-IN" dirty="0"/>
          </a:p>
          <a:p>
            <a:pPr algn="l">
              <a:buFont typeface="Arial" panose="020B0604020202020204" pitchFamily="34" charset="0"/>
              <a:buNone/>
            </a:pPr>
            <a:r>
              <a:rPr lang="en-IN" i="1" dirty="0"/>
              <a:t>Transition to the next slide.</a:t>
            </a:r>
          </a:p>
        </p:txBody>
      </p:sp>
      <p:sp>
        <p:nvSpPr>
          <p:cNvPr id="4" name="Slide Number Placeholder 3"/>
          <p:cNvSpPr>
            <a:spLocks noGrp="1"/>
          </p:cNvSpPr>
          <p:nvPr>
            <p:ph type="sldNum" sz="quarter" idx="5"/>
          </p:nvPr>
        </p:nvSpPr>
        <p:spPr/>
        <p:txBody>
          <a:bodyPr/>
          <a:lstStyle/>
          <a:p>
            <a:fld id="{212BF2C6-A64B-4C38-A316-8ACA579E222D}" type="slidenum">
              <a:rPr lang="en-IN" smtClean="0"/>
              <a:t>9</a:t>
            </a:fld>
            <a:endParaRPr lang="en-IN" dirty="0"/>
          </a:p>
        </p:txBody>
      </p:sp>
    </p:spTree>
    <p:extLst>
      <p:ext uri="{BB962C8B-B14F-4D97-AF65-F5344CB8AC3E}">
        <p14:creationId xmlns:p14="http://schemas.microsoft.com/office/powerpoint/2010/main" val="3931019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Swis721 Cn BT" panose="020B0506020202030204" pitchFamily="34" charset="0"/>
              </a:defRPr>
            </a:lvl1pPr>
          </a:lstStyle>
          <a:p>
            <a:r>
              <a:rPr lang="en-US" dirty="0"/>
              <a:t>Click to edit Master title style</a:t>
            </a:r>
            <a:endParaRPr lang="en-IN"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Swis721 Cn BT" panose="020B05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18-11-2024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
        <p:nvSpPr>
          <p:cNvPr id="7" name="Rectangle 6"/>
          <p:cNvSpPr/>
          <p:nvPr userDrawn="1"/>
        </p:nvSpPr>
        <p:spPr>
          <a:xfrm>
            <a:off x="3616960" y="6644640"/>
            <a:ext cx="8575040" cy="213360"/>
          </a:xfrm>
          <a:prstGeom prst="rect">
            <a:avLst/>
          </a:prstGeom>
          <a:solidFill>
            <a:srgbClr val="015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8" name="Rectangle 7"/>
          <p:cNvSpPr/>
          <p:nvPr userDrawn="1"/>
        </p:nvSpPr>
        <p:spPr>
          <a:xfrm>
            <a:off x="0" y="6612820"/>
            <a:ext cx="9593582" cy="248474"/>
          </a:xfrm>
          <a:prstGeom prst="rect">
            <a:avLst/>
          </a:prstGeom>
          <a:solidFill>
            <a:srgbClr val="42C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9" name="TextBox 8"/>
          <p:cNvSpPr txBox="1"/>
          <p:nvPr userDrawn="1"/>
        </p:nvSpPr>
        <p:spPr>
          <a:xfrm flipH="1">
            <a:off x="1541780" y="6586802"/>
            <a:ext cx="4114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dirty="0">
                <a:latin typeface="Swis721 Cn BT" panose="020B0506020202030204" pitchFamily="34" charset="0"/>
              </a:rPr>
              <a:t>Competency Based-Interview Techniques</a:t>
            </a:r>
          </a:p>
          <a:p>
            <a:endParaRPr lang="en-IN" sz="1400" dirty="0">
              <a:latin typeface="Swis721 Cn BT" panose="020B0506020202030204" pitchFamily="34" charset="0"/>
            </a:endParaRPr>
          </a:p>
        </p:txBody>
      </p:sp>
      <p:sp>
        <p:nvSpPr>
          <p:cNvPr id="11" name="TextBox 10"/>
          <p:cNvSpPr txBox="1"/>
          <p:nvPr userDrawn="1"/>
        </p:nvSpPr>
        <p:spPr>
          <a:xfrm flipH="1">
            <a:off x="5701717" y="6612820"/>
            <a:ext cx="2245364" cy="307777"/>
          </a:xfrm>
          <a:prstGeom prst="rect">
            <a:avLst/>
          </a:prstGeom>
          <a:noFill/>
        </p:spPr>
        <p:txBody>
          <a:bodyPr wrap="square" rtlCol="0">
            <a:spAutoFit/>
          </a:bodyPr>
          <a:lstStyle/>
          <a:p>
            <a:r>
              <a:rPr lang="en-IN" sz="1400" dirty="0">
                <a:latin typeface="Swis721 Cn BT" panose="020B0506020202030204" pitchFamily="34" charset="0"/>
              </a:rPr>
              <a:t> Company Name</a:t>
            </a:r>
          </a:p>
        </p:txBody>
      </p:sp>
      <p:sp>
        <p:nvSpPr>
          <p:cNvPr id="12" name="TextBox 11"/>
          <p:cNvSpPr txBox="1"/>
          <p:nvPr userDrawn="1"/>
        </p:nvSpPr>
        <p:spPr>
          <a:xfrm flipH="1">
            <a:off x="10005347" y="6597431"/>
            <a:ext cx="2245364" cy="307777"/>
          </a:xfrm>
          <a:prstGeom prst="rect">
            <a:avLst/>
          </a:prstGeom>
          <a:noFill/>
        </p:spPr>
        <p:txBody>
          <a:bodyPr wrap="square" rtlCol="0">
            <a:spAutoFit/>
          </a:bodyPr>
          <a:lstStyle/>
          <a:p>
            <a:r>
              <a:rPr lang="en-IN" sz="1400" dirty="0">
                <a:solidFill>
                  <a:schemeClr val="bg1"/>
                </a:solidFill>
                <a:latin typeface="Swis721 Cn BT" panose="020B0506020202030204" pitchFamily="34" charset="0"/>
              </a:rPr>
              <a:t> Trainer Name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Vertical Text Placeholder 2"/>
          <p:cNvSpPr>
            <a:spLocks noGrp="1"/>
          </p:cNvSpPr>
          <p:nvPr>
            <p:ph type="body" orient="vert" idx="1"/>
          </p:nvPr>
        </p:nvSpPr>
        <p:spPr/>
        <p:txBody>
          <a:bodyPr vert="eaVert"/>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18-11-2024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Swis721 Cn BT" panose="020B0506020202030204" pitchFamily="34" charset="0"/>
              </a:defRPr>
            </a:lvl1pPr>
          </a:lstStyle>
          <a:p>
            <a:r>
              <a:rPr lang="en-US" dirty="0"/>
              <a:t>Click to edit Master title style</a:t>
            </a:r>
            <a:endParaRPr lang="en-IN"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18-11-2024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1">
  <p:cSld name="Title and Content-1">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dk1"/>
              </a:buClr>
              <a:buSzPts val="3600"/>
              <a:buFont typeface="Arial"/>
              <a:buNone/>
              <a:defRPr>
                <a:latin typeface="Swis721 Cn BT" panose="020B0506020202030204" pitchFamily="34" charset="0"/>
                <a:ea typeface="Swis721 Cn BT" panose="020B0506020202030204" pitchFamily="3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 name="Google Shape;27;p5"/>
          <p:cNvSpPr txBox="1">
            <a:spLocks noGrp="1"/>
          </p:cNvSpPr>
          <p:nvPr>
            <p:ph type="body" idx="1"/>
          </p:nvPr>
        </p:nvSpPr>
        <p:spPr>
          <a:xfrm>
            <a:off x="629560" y="1036242"/>
            <a:ext cx="10932879" cy="5555299"/>
          </a:xfrm>
          <a:prstGeom prst="rect">
            <a:avLst/>
          </a:prstGeom>
          <a:noFill/>
          <a:ln>
            <a:noFill/>
          </a:ln>
        </p:spPr>
        <p:txBody>
          <a:bodyPr spcFirstLastPara="1" wrap="square" lIns="0" tIns="45700" rIns="91425" bIns="45700" anchor="t" anchorCtr="0">
            <a:normAutofit/>
          </a:bodyPr>
          <a:lstStyle>
            <a:lvl1pPr marL="457200" lvl="0" indent="-381000" algn="l">
              <a:lnSpc>
                <a:spcPct val="95000"/>
              </a:lnSpc>
              <a:spcBef>
                <a:spcPts val="600"/>
              </a:spcBef>
              <a:spcAft>
                <a:spcPts val="0"/>
              </a:spcAft>
              <a:buClr>
                <a:schemeClr val="dk1"/>
              </a:buClr>
              <a:buSzPts val="2400"/>
              <a:buFont typeface="Arial"/>
              <a:buChar char="•"/>
              <a:defRPr sz="2400">
                <a:solidFill>
                  <a:schemeClr val="dk1"/>
                </a:solidFill>
                <a:latin typeface="Swis721 Cn BT" panose="020B0506020202030204" pitchFamily="34" charset="0"/>
                <a:ea typeface="Swis721 Cn BT" panose="020B0506020202030204" pitchFamily="34" charset="0"/>
                <a:cs typeface="Arial"/>
                <a:sym typeface="Arial"/>
              </a:defRPr>
            </a:lvl1pPr>
            <a:lvl2pPr marL="914400" lvl="1" indent="-368300" algn="l">
              <a:lnSpc>
                <a:spcPct val="95000"/>
              </a:lnSpc>
              <a:spcBef>
                <a:spcPts val="600"/>
              </a:spcBef>
              <a:spcAft>
                <a:spcPts val="0"/>
              </a:spcAft>
              <a:buClr>
                <a:schemeClr val="dk1"/>
              </a:buClr>
              <a:buSzPts val="2200"/>
              <a:buFont typeface="Arial"/>
              <a:buChar char="•"/>
              <a:defRPr sz="2200">
                <a:solidFill>
                  <a:schemeClr val="dk1"/>
                </a:solidFill>
                <a:latin typeface="Arial"/>
                <a:ea typeface="Arial"/>
                <a:cs typeface="Arial"/>
                <a:sym typeface="Arial"/>
              </a:defRPr>
            </a:lvl2pPr>
            <a:lvl3pPr marL="1371600" lvl="2" indent="-355600" algn="l">
              <a:lnSpc>
                <a:spcPct val="95000"/>
              </a:lnSpc>
              <a:spcBef>
                <a:spcPts val="600"/>
              </a:spcBef>
              <a:spcAft>
                <a:spcPts val="0"/>
              </a:spcAft>
              <a:buClr>
                <a:schemeClr val="dk1"/>
              </a:buClr>
              <a:buSzPts val="2000"/>
              <a:buFont typeface="Arial"/>
              <a:buChar char="•"/>
              <a:defRPr sz="2000">
                <a:solidFill>
                  <a:schemeClr val="dk1"/>
                </a:solidFill>
                <a:latin typeface="Arial"/>
                <a:ea typeface="Arial"/>
                <a:cs typeface="Arial"/>
                <a:sym typeface="Arial"/>
              </a:defRPr>
            </a:lvl3pPr>
            <a:lvl4pPr marL="1828800" lvl="3" indent="-342900" algn="l">
              <a:lnSpc>
                <a:spcPct val="95000"/>
              </a:lnSpc>
              <a:spcBef>
                <a:spcPts val="600"/>
              </a:spcBef>
              <a:spcAft>
                <a:spcPts val="0"/>
              </a:spcAft>
              <a:buClr>
                <a:schemeClr val="dk1"/>
              </a:buClr>
              <a:buSzPts val="1800"/>
              <a:buFont typeface="Arial"/>
              <a:buChar char="•"/>
              <a:defRPr sz="1800">
                <a:solidFill>
                  <a:schemeClr val="dk1"/>
                </a:solidFill>
                <a:latin typeface="Arial"/>
                <a:ea typeface="Arial"/>
                <a:cs typeface="Arial"/>
                <a:sym typeface="Arial"/>
              </a:defRPr>
            </a:lvl4pPr>
            <a:lvl5pPr marL="2286000" lvl="4" indent="-330200" algn="l">
              <a:lnSpc>
                <a:spcPct val="95000"/>
              </a:lnSpc>
              <a:spcBef>
                <a:spcPts val="600"/>
              </a:spcBef>
              <a:spcAft>
                <a:spcPts val="0"/>
              </a:spcAft>
              <a:buClr>
                <a:schemeClr val="dk1"/>
              </a:buClr>
              <a:buSzPts val="1600"/>
              <a:buFont typeface="Arial"/>
              <a:buChar char="•"/>
              <a:defRPr sz="1600">
                <a:solidFill>
                  <a:schemeClr val="dk1"/>
                </a:solidFill>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470505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8202-50D7-800F-3A83-5161F6DBA4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8DF4DE0-1D89-7CF1-0BD5-8BD38EA67A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55675C6-4A94-0548-97EC-D9BCA9021F8A}"/>
              </a:ext>
            </a:extLst>
          </p:cNvPr>
          <p:cNvSpPr>
            <a:spLocks noGrp="1"/>
          </p:cNvSpPr>
          <p:nvPr>
            <p:ph type="dt" sz="half" idx="10"/>
          </p:nvPr>
        </p:nvSpPr>
        <p:spPr/>
        <p:txBody>
          <a:bodyPr/>
          <a:lstStyle/>
          <a:p>
            <a:fld id="{520BE410-CC43-4DEB-9AFF-147933E5353B}" type="datetimeFigureOut">
              <a:rPr lang="en-IN" smtClean="0"/>
              <a:t>18-11-2024</a:t>
            </a:fld>
            <a:endParaRPr lang="en-IN" dirty="0"/>
          </a:p>
        </p:txBody>
      </p:sp>
      <p:sp>
        <p:nvSpPr>
          <p:cNvPr id="5" name="Footer Placeholder 4">
            <a:extLst>
              <a:ext uri="{FF2B5EF4-FFF2-40B4-BE49-F238E27FC236}">
                <a16:creationId xmlns:a16="http://schemas.microsoft.com/office/drawing/2014/main" id="{4C56D7BB-5B25-A83E-1971-00606F8D9007}"/>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43F2E1AB-33E9-D0F6-CE16-DF0FF571769C}"/>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1354083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3AFA-412C-E064-F496-E7F2A7DBC2F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A8B9E99-124F-2E3A-396A-F35129B6B6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7207B3A-0A7B-0032-DC40-F9C605B6FDC5}"/>
              </a:ext>
            </a:extLst>
          </p:cNvPr>
          <p:cNvSpPr>
            <a:spLocks noGrp="1"/>
          </p:cNvSpPr>
          <p:nvPr>
            <p:ph type="dt" sz="half" idx="10"/>
          </p:nvPr>
        </p:nvSpPr>
        <p:spPr/>
        <p:txBody>
          <a:bodyPr/>
          <a:lstStyle/>
          <a:p>
            <a:fld id="{520BE410-CC43-4DEB-9AFF-147933E5353B}" type="datetimeFigureOut">
              <a:rPr lang="en-IN" smtClean="0"/>
              <a:t>18-11-2024</a:t>
            </a:fld>
            <a:endParaRPr lang="en-IN" dirty="0"/>
          </a:p>
        </p:txBody>
      </p:sp>
      <p:sp>
        <p:nvSpPr>
          <p:cNvPr id="5" name="Footer Placeholder 4">
            <a:extLst>
              <a:ext uri="{FF2B5EF4-FFF2-40B4-BE49-F238E27FC236}">
                <a16:creationId xmlns:a16="http://schemas.microsoft.com/office/drawing/2014/main" id="{D29155B4-F173-4BA1-9A33-52C65146503E}"/>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4799988A-D9A3-68ED-4D23-C14D80FF984D}"/>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41404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302E-B6A9-DD86-1647-E4E0A090A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F125E9C-8EEA-07FA-0CED-0B97A158E3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6AA962-D762-559B-A6A7-D2B9576DA8C3}"/>
              </a:ext>
            </a:extLst>
          </p:cNvPr>
          <p:cNvSpPr>
            <a:spLocks noGrp="1"/>
          </p:cNvSpPr>
          <p:nvPr>
            <p:ph type="dt" sz="half" idx="10"/>
          </p:nvPr>
        </p:nvSpPr>
        <p:spPr/>
        <p:txBody>
          <a:bodyPr/>
          <a:lstStyle/>
          <a:p>
            <a:fld id="{520BE410-CC43-4DEB-9AFF-147933E5353B}" type="datetimeFigureOut">
              <a:rPr lang="en-IN" smtClean="0"/>
              <a:t>18-11-2024</a:t>
            </a:fld>
            <a:endParaRPr lang="en-IN" dirty="0"/>
          </a:p>
        </p:txBody>
      </p:sp>
      <p:sp>
        <p:nvSpPr>
          <p:cNvPr id="5" name="Footer Placeholder 4">
            <a:extLst>
              <a:ext uri="{FF2B5EF4-FFF2-40B4-BE49-F238E27FC236}">
                <a16:creationId xmlns:a16="http://schemas.microsoft.com/office/drawing/2014/main" id="{8BB291F2-859E-2A39-9611-0E43027D489D}"/>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6767A9F9-15A7-B5B6-96DB-22C3349ECAA0}"/>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3660280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82BDE-87CF-4C89-C386-565B392CCF3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F1FB814-A5A9-5F2A-CA18-D29BFB9C2B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91F2F8B-61B3-36A0-2336-03F18D1162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9B482034-4F5C-344C-9D42-92E0E11AEF9D}"/>
              </a:ext>
            </a:extLst>
          </p:cNvPr>
          <p:cNvSpPr>
            <a:spLocks noGrp="1"/>
          </p:cNvSpPr>
          <p:nvPr>
            <p:ph type="dt" sz="half" idx="10"/>
          </p:nvPr>
        </p:nvSpPr>
        <p:spPr/>
        <p:txBody>
          <a:bodyPr/>
          <a:lstStyle/>
          <a:p>
            <a:fld id="{520BE410-CC43-4DEB-9AFF-147933E5353B}" type="datetimeFigureOut">
              <a:rPr lang="en-IN" smtClean="0"/>
              <a:t>18-11-2024</a:t>
            </a:fld>
            <a:endParaRPr lang="en-IN" dirty="0"/>
          </a:p>
        </p:txBody>
      </p:sp>
      <p:sp>
        <p:nvSpPr>
          <p:cNvPr id="6" name="Footer Placeholder 5">
            <a:extLst>
              <a:ext uri="{FF2B5EF4-FFF2-40B4-BE49-F238E27FC236}">
                <a16:creationId xmlns:a16="http://schemas.microsoft.com/office/drawing/2014/main" id="{3FC7492F-5460-6E94-9383-0DA3F52B5B73}"/>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0B8AB6D2-3925-51E1-6CA2-40301CAC0B8D}"/>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4103632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7AF6A-A848-F4ED-2918-3E476095115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11A74A6-7159-E6A0-A3DD-CAA8F2B80C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904FD-752D-3973-20AA-5479BEA6D0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C818783-9CB0-DB0F-3842-D536B0269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94B615-7774-2694-E706-BFB79AA34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C31C53D0-5078-AF12-5B80-00D2A01746E5}"/>
              </a:ext>
            </a:extLst>
          </p:cNvPr>
          <p:cNvSpPr>
            <a:spLocks noGrp="1"/>
          </p:cNvSpPr>
          <p:nvPr>
            <p:ph type="dt" sz="half" idx="10"/>
          </p:nvPr>
        </p:nvSpPr>
        <p:spPr/>
        <p:txBody>
          <a:bodyPr/>
          <a:lstStyle/>
          <a:p>
            <a:fld id="{520BE410-CC43-4DEB-9AFF-147933E5353B}" type="datetimeFigureOut">
              <a:rPr lang="en-IN" smtClean="0"/>
              <a:t>18-11-2024</a:t>
            </a:fld>
            <a:endParaRPr lang="en-IN" dirty="0"/>
          </a:p>
        </p:txBody>
      </p:sp>
      <p:sp>
        <p:nvSpPr>
          <p:cNvPr id="8" name="Footer Placeholder 7">
            <a:extLst>
              <a:ext uri="{FF2B5EF4-FFF2-40B4-BE49-F238E27FC236}">
                <a16:creationId xmlns:a16="http://schemas.microsoft.com/office/drawing/2014/main" id="{2D9F389C-E04D-B843-8EBB-06F31A7D61A6}"/>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C7FF946B-9374-7C0F-1B31-106CC549BA19}"/>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1941613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F951-E600-0E11-2F7D-B72DE6279020}"/>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AE92643-483C-EDEC-C28A-89136F674542}"/>
              </a:ext>
            </a:extLst>
          </p:cNvPr>
          <p:cNvSpPr>
            <a:spLocks noGrp="1"/>
          </p:cNvSpPr>
          <p:nvPr>
            <p:ph type="dt" sz="half" idx="10"/>
          </p:nvPr>
        </p:nvSpPr>
        <p:spPr/>
        <p:txBody>
          <a:bodyPr/>
          <a:lstStyle/>
          <a:p>
            <a:fld id="{520BE410-CC43-4DEB-9AFF-147933E5353B}" type="datetimeFigureOut">
              <a:rPr lang="en-IN" smtClean="0"/>
              <a:t>18-11-2024</a:t>
            </a:fld>
            <a:endParaRPr lang="en-IN" dirty="0"/>
          </a:p>
        </p:txBody>
      </p:sp>
      <p:sp>
        <p:nvSpPr>
          <p:cNvPr id="4" name="Footer Placeholder 3">
            <a:extLst>
              <a:ext uri="{FF2B5EF4-FFF2-40B4-BE49-F238E27FC236}">
                <a16:creationId xmlns:a16="http://schemas.microsoft.com/office/drawing/2014/main" id="{DDCBBAA3-DC96-C349-E529-EEECE1B15929}"/>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D120558B-3237-D555-0F6F-44A52C86D4EF}"/>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674760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15932-2EBB-0AE4-1857-FDDDD759AC20}"/>
              </a:ext>
            </a:extLst>
          </p:cNvPr>
          <p:cNvSpPr>
            <a:spLocks noGrp="1"/>
          </p:cNvSpPr>
          <p:nvPr>
            <p:ph type="dt" sz="half" idx="10"/>
          </p:nvPr>
        </p:nvSpPr>
        <p:spPr/>
        <p:txBody>
          <a:bodyPr/>
          <a:lstStyle/>
          <a:p>
            <a:fld id="{520BE410-CC43-4DEB-9AFF-147933E5353B}" type="datetimeFigureOut">
              <a:rPr lang="en-IN" smtClean="0"/>
              <a:t>18-11-2024</a:t>
            </a:fld>
            <a:endParaRPr lang="en-IN" dirty="0"/>
          </a:p>
        </p:txBody>
      </p:sp>
      <p:sp>
        <p:nvSpPr>
          <p:cNvPr id="3" name="Footer Placeholder 2">
            <a:extLst>
              <a:ext uri="{FF2B5EF4-FFF2-40B4-BE49-F238E27FC236}">
                <a16:creationId xmlns:a16="http://schemas.microsoft.com/office/drawing/2014/main" id="{3E5983FF-8A97-64D6-81C3-D8769BD17B65}"/>
              </a:ext>
            </a:extLst>
          </p:cNvPr>
          <p:cNvSpPr>
            <a:spLocks noGrp="1"/>
          </p:cNvSpPr>
          <p:nvPr>
            <p:ph type="ftr" sz="quarter" idx="11"/>
          </p:nvPr>
        </p:nvSpPr>
        <p:spPr/>
        <p:txBody>
          <a:bodyPr/>
          <a:lstStyle/>
          <a:p>
            <a:endParaRPr lang="en-IN" dirty="0"/>
          </a:p>
        </p:txBody>
      </p:sp>
      <p:sp>
        <p:nvSpPr>
          <p:cNvPr id="4" name="Slide Number Placeholder 3">
            <a:extLst>
              <a:ext uri="{FF2B5EF4-FFF2-40B4-BE49-F238E27FC236}">
                <a16:creationId xmlns:a16="http://schemas.microsoft.com/office/drawing/2014/main" id="{F1DB9567-B22E-23D6-EA40-D5710682C10F}"/>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41820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4360" y="393697"/>
            <a:ext cx="10515600" cy="561341"/>
          </a:xfrm>
        </p:spPr>
        <p:txBody>
          <a:bodyPr>
            <a:noAutofit/>
          </a:bodyPr>
          <a:lstStyle>
            <a:lvl1pPr>
              <a:defRPr sz="3600" b="1">
                <a:latin typeface="Swis721 Cn BT" panose="020B0506020202030204" pitchFamily="34" charset="0"/>
              </a:defRPr>
            </a:lvl1pPr>
          </a:lstStyle>
          <a:p>
            <a:r>
              <a:rPr lang="en-US" dirty="0"/>
              <a:t>      Click to edit Master title style</a:t>
            </a:r>
            <a:endParaRPr lang="en-IN" dirty="0"/>
          </a:p>
        </p:txBody>
      </p:sp>
      <p:sp>
        <p:nvSpPr>
          <p:cNvPr id="3" name="Content Placeholder 2"/>
          <p:cNvSpPr>
            <a:spLocks noGrp="1"/>
          </p:cNvSpPr>
          <p:nvPr>
            <p:ph idx="1"/>
          </p:nvPr>
        </p:nvSpPr>
        <p:spPr>
          <a:xfrm>
            <a:off x="0" y="1026160"/>
            <a:ext cx="11109960" cy="4927599"/>
          </a:xfrm>
        </p:spPr>
        <p:txBody>
          <a:bodyPr lIns="216000">
            <a:normAutofit/>
          </a:bodyPr>
          <a:lstStyle>
            <a:lvl1pPr>
              <a:defRPr>
                <a:latin typeface="Swis721 Cn BT" panose="020B0506020202030204" pitchFamily="34" charset="0"/>
              </a:defRPr>
            </a:lvl1pPr>
            <a:lvl2pPr>
              <a:defRPr sz="2800">
                <a:latin typeface="Swis721 Cn BT" panose="020B0506020202030204" pitchFamily="34" charset="0"/>
              </a:defRPr>
            </a:lvl2pPr>
            <a:lvl3pPr>
              <a:defRPr sz="2400">
                <a:latin typeface="Swis721 Cn BT" panose="020B0506020202030204" pitchFamily="34" charset="0"/>
              </a:defRPr>
            </a:lvl3pPr>
            <a:lvl4pPr>
              <a:defRPr sz="2000">
                <a:latin typeface="Swis721 Cn BT" panose="020B0506020202030204" pitchFamily="34" charset="0"/>
              </a:defRPr>
            </a:lvl4pPr>
            <a:lvl5pPr>
              <a:defRPr sz="2000">
                <a:latin typeface="Swis721 Cn BT" panose="020B0506020202030204" pitchFamily="34" charset="0"/>
              </a:defRPr>
            </a:lvl5pPr>
            <a:lvl6pPr>
              <a:defRPr sz="2000"/>
            </a:lvl6pPr>
          </a:lstStyle>
          <a:p>
            <a:pPr lvl="1"/>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18-11-2024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3F9F9-C51C-06CF-1FAB-C1E43E3510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BC68C9A-0B68-CCED-B8BE-609327A1F5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8D2D4EB-D6F5-E733-3057-0B1663D606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C6D328-025E-AC1F-D9C1-232EDE1FE7FD}"/>
              </a:ext>
            </a:extLst>
          </p:cNvPr>
          <p:cNvSpPr>
            <a:spLocks noGrp="1"/>
          </p:cNvSpPr>
          <p:nvPr>
            <p:ph type="dt" sz="half" idx="10"/>
          </p:nvPr>
        </p:nvSpPr>
        <p:spPr/>
        <p:txBody>
          <a:bodyPr/>
          <a:lstStyle/>
          <a:p>
            <a:fld id="{520BE410-CC43-4DEB-9AFF-147933E5353B}" type="datetimeFigureOut">
              <a:rPr lang="en-IN" smtClean="0"/>
              <a:t>18-11-2024</a:t>
            </a:fld>
            <a:endParaRPr lang="en-IN" dirty="0"/>
          </a:p>
        </p:txBody>
      </p:sp>
      <p:sp>
        <p:nvSpPr>
          <p:cNvPr id="6" name="Footer Placeholder 5">
            <a:extLst>
              <a:ext uri="{FF2B5EF4-FFF2-40B4-BE49-F238E27FC236}">
                <a16:creationId xmlns:a16="http://schemas.microsoft.com/office/drawing/2014/main" id="{4AF395F2-583D-F81A-0BAA-D1990F1555A7}"/>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0579B2D0-F14B-7501-8362-44D6F3FA39F8}"/>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2693335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5CF2-34BB-9555-5CF1-84A90CD0C5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8309CE6-CA3C-57FE-8BC2-64000996D3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15603E88-D7CC-ACCD-E646-5508440A0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91A94F-3E78-DD73-624E-D03844C163F5}"/>
              </a:ext>
            </a:extLst>
          </p:cNvPr>
          <p:cNvSpPr>
            <a:spLocks noGrp="1"/>
          </p:cNvSpPr>
          <p:nvPr>
            <p:ph type="dt" sz="half" idx="10"/>
          </p:nvPr>
        </p:nvSpPr>
        <p:spPr/>
        <p:txBody>
          <a:bodyPr/>
          <a:lstStyle/>
          <a:p>
            <a:fld id="{520BE410-CC43-4DEB-9AFF-147933E5353B}" type="datetimeFigureOut">
              <a:rPr lang="en-IN" smtClean="0"/>
              <a:t>18-11-2024</a:t>
            </a:fld>
            <a:endParaRPr lang="en-IN" dirty="0"/>
          </a:p>
        </p:txBody>
      </p:sp>
      <p:sp>
        <p:nvSpPr>
          <p:cNvPr id="6" name="Footer Placeholder 5">
            <a:extLst>
              <a:ext uri="{FF2B5EF4-FFF2-40B4-BE49-F238E27FC236}">
                <a16:creationId xmlns:a16="http://schemas.microsoft.com/office/drawing/2014/main" id="{F02C9643-FD86-A2AD-6E58-5C75AC9A14D5}"/>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9F1C30AD-404F-C4D2-A4BE-F15913DC3940}"/>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3129050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804D1-6DAC-6681-C620-ED27E02D6FC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AFB94EF-3A89-FFD5-11E4-0783F3C26A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4896990-BA78-19CB-5746-BC020BB58EC2}"/>
              </a:ext>
            </a:extLst>
          </p:cNvPr>
          <p:cNvSpPr>
            <a:spLocks noGrp="1"/>
          </p:cNvSpPr>
          <p:nvPr>
            <p:ph type="dt" sz="half" idx="10"/>
          </p:nvPr>
        </p:nvSpPr>
        <p:spPr/>
        <p:txBody>
          <a:bodyPr/>
          <a:lstStyle/>
          <a:p>
            <a:fld id="{520BE410-CC43-4DEB-9AFF-147933E5353B}" type="datetimeFigureOut">
              <a:rPr lang="en-IN" smtClean="0"/>
              <a:t>18-11-2024</a:t>
            </a:fld>
            <a:endParaRPr lang="en-IN" dirty="0"/>
          </a:p>
        </p:txBody>
      </p:sp>
      <p:sp>
        <p:nvSpPr>
          <p:cNvPr id="5" name="Footer Placeholder 4">
            <a:extLst>
              <a:ext uri="{FF2B5EF4-FFF2-40B4-BE49-F238E27FC236}">
                <a16:creationId xmlns:a16="http://schemas.microsoft.com/office/drawing/2014/main" id="{4B871E85-ED53-B1B2-86C2-ED4B39AA5B27}"/>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D092FF01-FA79-5C39-B78B-95B6A7B7DF34}"/>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1007286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23AF9E-3832-B34F-72C8-EB09CEB57F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BE14653-53E1-B5D8-E9A6-ABB2665FB7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A7A1FDF-40B0-365F-DB47-FE7C27F82870}"/>
              </a:ext>
            </a:extLst>
          </p:cNvPr>
          <p:cNvSpPr>
            <a:spLocks noGrp="1"/>
          </p:cNvSpPr>
          <p:nvPr>
            <p:ph type="dt" sz="half" idx="10"/>
          </p:nvPr>
        </p:nvSpPr>
        <p:spPr/>
        <p:txBody>
          <a:bodyPr/>
          <a:lstStyle/>
          <a:p>
            <a:fld id="{520BE410-CC43-4DEB-9AFF-147933E5353B}" type="datetimeFigureOut">
              <a:rPr lang="en-IN" smtClean="0"/>
              <a:t>18-11-2024</a:t>
            </a:fld>
            <a:endParaRPr lang="en-IN" dirty="0"/>
          </a:p>
        </p:txBody>
      </p:sp>
      <p:sp>
        <p:nvSpPr>
          <p:cNvPr id="5" name="Footer Placeholder 4">
            <a:extLst>
              <a:ext uri="{FF2B5EF4-FFF2-40B4-BE49-F238E27FC236}">
                <a16:creationId xmlns:a16="http://schemas.microsoft.com/office/drawing/2014/main" id="{5072D991-685B-5D56-3407-C2E0C29454F3}"/>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599E0BE1-2058-0DA3-87D1-3E6FAB0AAE9E}"/>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82890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Swis721 Cn BT" panose="020B0506020202030204" pitchFamily="34" charset="0"/>
              </a:defRPr>
            </a:lvl1pPr>
          </a:lstStyle>
          <a:p>
            <a:r>
              <a:rPr lang="en-US" dirty="0"/>
              <a:t>Click to edit Master title style</a:t>
            </a:r>
            <a:endParaRPr lang="en-IN"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Swis721 Cn BT" panose="020B05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18-11-2024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Content Placeholder 2"/>
          <p:cNvSpPr>
            <a:spLocks noGrp="1"/>
          </p:cNvSpPr>
          <p:nvPr>
            <p:ph sz="half" idx="1"/>
          </p:nvPr>
        </p:nvSpPr>
        <p:spPr>
          <a:xfrm>
            <a:off x="838200" y="1825625"/>
            <a:ext cx="5181600" cy="4351338"/>
          </a:xfr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half" idx="2"/>
          </p:nvPr>
        </p:nvSpPr>
        <p:spPr>
          <a:xfrm>
            <a:off x="6172200" y="1825625"/>
            <a:ext cx="5181600" cy="4351338"/>
          </a:xfr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18-11-2024</a:t>
            </a:fld>
            <a:endParaRPr lang="en-IN" dirty="0"/>
          </a:p>
        </p:txBody>
      </p:sp>
      <p:sp>
        <p:nvSpPr>
          <p:cNvPr id="6" name="Footer Placeholder 5"/>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7" name="Slide Number Placeholder 6"/>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Swis721 Cn BT" panose="020B05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Swis721 Cn BT" panose="020B05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Date Placeholder 6"/>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18-11-2024</a:t>
            </a:fld>
            <a:endParaRPr lang="en-IN" dirty="0"/>
          </a:p>
        </p:txBody>
      </p:sp>
      <p:sp>
        <p:nvSpPr>
          <p:cNvPr id="8" name="Footer Placeholder 7"/>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9" name="Slide Number Placeholder 8"/>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Date Placeholder 2"/>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18-11-2024</a:t>
            </a:fld>
            <a:endParaRPr lang="en-IN" dirty="0"/>
          </a:p>
        </p:txBody>
      </p:sp>
      <p:sp>
        <p:nvSpPr>
          <p:cNvPr id="4" name="Footer Placeholder 3"/>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5" name="Slide Number Placeholder 4"/>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18-11-2024</a:t>
            </a:fld>
            <a:endParaRPr lang="en-IN" dirty="0"/>
          </a:p>
        </p:txBody>
      </p:sp>
      <p:sp>
        <p:nvSpPr>
          <p:cNvPr id="3" name="Footer Placeholder 2"/>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4" name="Slide Number Placeholder 3"/>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Swis721 Cn BT" panose="020B0506020202030204" pitchFamily="34" charset="0"/>
              </a:defRPr>
            </a:lvl1pPr>
          </a:lstStyle>
          <a:p>
            <a:r>
              <a:rPr lang="en-US" dirty="0"/>
              <a:t>Click to edit Master title style</a:t>
            </a:r>
            <a:endParaRPr lang="en-IN" dirty="0"/>
          </a:p>
        </p:txBody>
      </p:sp>
      <p:sp>
        <p:nvSpPr>
          <p:cNvPr id="3" name="Content Placeholder 2"/>
          <p:cNvSpPr>
            <a:spLocks noGrp="1"/>
          </p:cNvSpPr>
          <p:nvPr>
            <p:ph idx="1"/>
          </p:nvPr>
        </p:nvSpPr>
        <p:spPr>
          <a:xfrm>
            <a:off x="5183188" y="987425"/>
            <a:ext cx="6172200" cy="4873625"/>
          </a:xfrm>
        </p:spPr>
        <p:txBody>
          <a:bodyPr/>
          <a:lstStyle>
            <a:lvl1pPr>
              <a:defRPr sz="3200">
                <a:latin typeface="Swis721 Cn BT" panose="020B0506020202030204" pitchFamily="34" charset="0"/>
              </a:defRPr>
            </a:lvl1pPr>
            <a:lvl2pPr>
              <a:defRPr sz="2800">
                <a:latin typeface="Swis721 Cn BT" panose="020B0506020202030204" pitchFamily="34" charset="0"/>
              </a:defRPr>
            </a:lvl2pPr>
            <a:lvl3pPr>
              <a:defRPr sz="2400">
                <a:latin typeface="Swis721 Cn BT" panose="020B0506020202030204" pitchFamily="34" charset="0"/>
              </a:defRPr>
            </a:lvl3pPr>
            <a:lvl4pPr>
              <a:defRPr sz="2000">
                <a:latin typeface="Swis721 Cn BT" panose="020B0506020202030204" pitchFamily="34" charset="0"/>
              </a:defRPr>
            </a:lvl4pPr>
            <a:lvl5pPr>
              <a:defRPr sz="2000">
                <a:latin typeface="Swis721 Cn BT" panose="020B0506020202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Swis721 Cn BT" panose="020B0506020202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18-11-2024</a:t>
            </a:fld>
            <a:endParaRPr lang="en-IN" dirty="0"/>
          </a:p>
        </p:txBody>
      </p:sp>
      <p:sp>
        <p:nvSpPr>
          <p:cNvPr id="6" name="Footer Placeholder 5"/>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7" name="Slide Number Placeholder 6"/>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Swis721 Cn BT" panose="020B0506020202030204" pitchFamily="34" charset="0"/>
              </a:defRPr>
            </a:lvl1pPr>
          </a:lstStyle>
          <a:p>
            <a:r>
              <a:rPr lang="en-US" dirty="0"/>
              <a:t>Click to edit Master title style</a:t>
            </a:r>
            <a:endParaRPr lang="en-IN"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Swis721 Cn BT" panose="020B05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Swis721 Cn BT" panose="020B0506020202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18-11-2024</a:t>
            </a:fld>
            <a:endParaRPr lang="en-IN" dirty="0"/>
          </a:p>
        </p:txBody>
      </p:sp>
      <p:sp>
        <p:nvSpPr>
          <p:cNvPr id="6" name="Footer Placeholder 5"/>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7" name="Slide Number Placeholder 6"/>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    Click to edit Master title style</a:t>
            </a:r>
            <a:endParaRPr lang="en-I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wis721 Cn BT" panose="020B0506020202030204" pitchFamily="34" charset="0"/>
              </a:defRPr>
            </a:lvl1pPr>
          </a:lstStyle>
          <a:p>
            <a:fld id="{1D1F399B-66F8-410B-BC10-53BC70ADDC32}" type="datetimeFigureOut">
              <a:rPr lang="en-IN" smtClean="0"/>
              <a:pPr/>
              <a:t>18-11-2024</a:t>
            </a:fld>
            <a:endParaRPr lang="en-IN"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wis721 Cn BT" panose="020B0506020202030204" pitchFamily="34" charset="0"/>
              </a:defRPr>
            </a:lvl1pPr>
          </a:lstStyle>
          <a:p>
            <a:endParaRPr lang="en-I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wis721 Cn BT" panose="020B0506020202030204" pitchFamily="34" charset="0"/>
              </a:defRPr>
            </a:lvl1pPr>
          </a:lstStyle>
          <a:p>
            <a:fld id="{360A5280-CC13-4BA4-BED6-ED44419E581B}" type="slidenum">
              <a:rPr lang="en-IN" smtClean="0"/>
              <a:pPr/>
              <a:t>‹#›</a:t>
            </a:fld>
            <a:endParaRPr lang="en-IN" dirty="0"/>
          </a:p>
        </p:txBody>
      </p:sp>
      <p:sp>
        <p:nvSpPr>
          <p:cNvPr id="7" name="Rectangle 6"/>
          <p:cNvSpPr/>
          <p:nvPr userDrawn="1"/>
        </p:nvSpPr>
        <p:spPr>
          <a:xfrm>
            <a:off x="3616960" y="6644640"/>
            <a:ext cx="8575040" cy="213360"/>
          </a:xfrm>
          <a:prstGeom prst="rect">
            <a:avLst/>
          </a:prstGeom>
          <a:solidFill>
            <a:srgbClr val="015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8" name="Rectangle 7"/>
          <p:cNvSpPr/>
          <p:nvPr userDrawn="1"/>
        </p:nvSpPr>
        <p:spPr>
          <a:xfrm>
            <a:off x="0" y="6644640"/>
            <a:ext cx="9593582" cy="216654"/>
          </a:xfrm>
          <a:prstGeom prst="rect">
            <a:avLst/>
          </a:prstGeom>
          <a:solidFill>
            <a:srgbClr val="42C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9" name="TextBox 8"/>
          <p:cNvSpPr txBox="1"/>
          <p:nvPr userDrawn="1"/>
        </p:nvSpPr>
        <p:spPr>
          <a:xfrm flipH="1">
            <a:off x="382582" y="6579249"/>
            <a:ext cx="3515694" cy="307777"/>
          </a:xfrm>
          <a:prstGeom prst="rect">
            <a:avLst/>
          </a:prstGeom>
          <a:noFill/>
        </p:spPr>
        <p:txBody>
          <a:bodyPr wrap="square" rtlCol="0">
            <a:spAutoFit/>
          </a:bodyPr>
          <a:lstStyle/>
          <a:p>
            <a:r>
              <a:rPr lang="en-IN" sz="1400" dirty="0">
                <a:latin typeface="Swis721 Cn BT" panose="020B0506020202030204" pitchFamily="34" charset="0"/>
              </a:rPr>
              <a:t>Competency Based-Interview Techniques</a:t>
            </a:r>
          </a:p>
        </p:txBody>
      </p:sp>
      <p:sp>
        <p:nvSpPr>
          <p:cNvPr id="11" name="TextBox 10"/>
          <p:cNvSpPr txBox="1"/>
          <p:nvPr userDrawn="1"/>
        </p:nvSpPr>
        <p:spPr>
          <a:xfrm flipH="1">
            <a:off x="5450047" y="6596042"/>
            <a:ext cx="2245364" cy="307777"/>
          </a:xfrm>
          <a:prstGeom prst="rect">
            <a:avLst/>
          </a:prstGeom>
          <a:noFill/>
        </p:spPr>
        <p:txBody>
          <a:bodyPr wrap="square" rtlCol="0">
            <a:spAutoFit/>
          </a:bodyPr>
          <a:lstStyle/>
          <a:p>
            <a:r>
              <a:rPr lang="en-IN" sz="1400" dirty="0">
                <a:latin typeface="Swis721 Cn BT" panose="020B0506020202030204" pitchFamily="34" charset="0"/>
              </a:rPr>
              <a:t> Company Name</a:t>
            </a:r>
          </a:p>
        </p:txBody>
      </p:sp>
      <p:sp>
        <p:nvSpPr>
          <p:cNvPr id="12" name="TextBox 11"/>
          <p:cNvSpPr txBox="1"/>
          <p:nvPr userDrawn="1"/>
        </p:nvSpPr>
        <p:spPr>
          <a:xfrm flipH="1">
            <a:off x="10005347" y="6597431"/>
            <a:ext cx="2245364" cy="307777"/>
          </a:xfrm>
          <a:prstGeom prst="rect">
            <a:avLst/>
          </a:prstGeom>
          <a:noFill/>
        </p:spPr>
        <p:txBody>
          <a:bodyPr wrap="square" rtlCol="0">
            <a:spAutoFit/>
          </a:bodyPr>
          <a:lstStyle/>
          <a:p>
            <a:r>
              <a:rPr lang="en-IN" sz="1400" dirty="0">
                <a:solidFill>
                  <a:schemeClr val="bg1"/>
                </a:solidFill>
                <a:latin typeface="Swis721 Cn BT" panose="020B0506020202030204" pitchFamily="34" charset="0"/>
              </a:rPr>
              <a:t> Trainer Name</a:t>
            </a:r>
          </a:p>
        </p:txBody>
      </p:sp>
      <p:sp>
        <p:nvSpPr>
          <p:cNvPr id="13" name="Rectangle 12"/>
          <p:cNvSpPr/>
          <p:nvPr userDrawn="1"/>
        </p:nvSpPr>
        <p:spPr>
          <a:xfrm>
            <a:off x="11031247" y="8878"/>
            <a:ext cx="1143000" cy="1001486"/>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Swis721 Cn BT" panose="020B0506020202030204" pitchFamily="34" charset="0"/>
              </a:rPr>
              <a:t>Your </a:t>
            </a:r>
          </a:p>
          <a:p>
            <a:pPr algn="ctr"/>
            <a:r>
              <a:rPr lang="en-IN" dirty="0">
                <a:latin typeface="Swis721 Cn BT" panose="020B0506020202030204" pitchFamily="34" charset="0"/>
              </a:rPr>
              <a:t>Company</a:t>
            </a:r>
          </a:p>
          <a:p>
            <a:pPr algn="ctr"/>
            <a:r>
              <a:rPr lang="en-IN" dirty="0">
                <a:latin typeface="Swis721 Cn BT" panose="020B0506020202030204" pitchFamily="34" charset="0"/>
              </a:rPr>
              <a:t>Logo</a:t>
            </a:r>
          </a:p>
        </p:txBody>
      </p:sp>
      <p:pic>
        <p:nvPicPr>
          <p:cNvPr id="10" name="Picture 9">
            <a:extLst>
              <a:ext uri="{FF2B5EF4-FFF2-40B4-BE49-F238E27FC236}">
                <a16:creationId xmlns:a16="http://schemas.microsoft.com/office/drawing/2014/main" id="{A9ABB475-F004-BB80-BE03-E2B8A1EA42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8878"/>
            <a:ext cx="893445" cy="103441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7" r:id="rId12"/>
  </p:sldLayoutIdLst>
  <p:txStyles>
    <p:titleStyle>
      <a:lvl1pPr algn="l" defTabSz="914400" rtl="0" eaLnBrk="1" latinLnBrk="0" hangingPunct="1">
        <a:lnSpc>
          <a:spcPct val="90000"/>
        </a:lnSpc>
        <a:spcBef>
          <a:spcPct val="0"/>
        </a:spcBef>
        <a:buNone/>
        <a:defRPr sz="3600" kern="1200">
          <a:solidFill>
            <a:schemeClr val="tx1"/>
          </a:solidFill>
          <a:latin typeface="Swis721 Cn BT" panose="020B05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wis721 Cn BT"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wis721 Cn BT"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wis721 Cn BT"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s721 Cn BT"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s721 Cn BT"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161A7A-EF5A-5311-4B7B-2C16967D2750}"/>
              </a:ext>
            </a:extLst>
          </p:cNvPr>
          <p:cNvSpPr>
            <a:spLocks noGrp="1"/>
          </p:cNvSpPr>
          <p:nvPr>
            <p:ph type="title"/>
          </p:nvPr>
        </p:nvSpPr>
        <p:spPr>
          <a:xfrm>
            <a:off x="838200" y="365126"/>
            <a:ext cx="10515600" cy="726828"/>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3099E773-A7B7-DA60-1942-EA47EFE4C464}"/>
              </a:ext>
            </a:extLst>
          </p:cNvPr>
          <p:cNvSpPr>
            <a:spLocks noGrp="1"/>
          </p:cNvSpPr>
          <p:nvPr>
            <p:ph type="body" idx="1"/>
          </p:nvPr>
        </p:nvSpPr>
        <p:spPr>
          <a:xfrm>
            <a:off x="838200" y="1380879"/>
            <a:ext cx="10515600" cy="47960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2438BB73-9D3A-18F8-828A-3C71842B67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wis721 Cn BT" panose="020B0506020202030204" pitchFamily="34" charset="0"/>
              </a:defRPr>
            </a:lvl1pPr>
          </a:lstStyle>
          <a:p>
            <a:fld id="{520BE410-CC43-4DEB-9AFF-147933E5353B}" type="datetimeFigureOut">
              <a:rPr lang="en-IN" smtClean="0"/>
              <a:pPr/>
              <a:t>18-11-2024</a:t>
            </a:fld>
            <a:endParaRPr lang="en-IN" dirty="0"/>
          </a:p>
        </p:txBody>
      </p:sp>
      <p:sp>
        <p:nvSpPr>
          <p:cNvPr id="5" name="Footer Placeholder 4">
            <a:extLst>
              <a:ext uri="{FF2B5EF4-FFF2-40B4-BE49-F238E27FC236}">
                <a16:creationId xmlns:a16="http://schemas.microsoft.com/office/drawing/2014/main" id="{1886BD72-DD52-335B-5BB3-32B7D2E53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wis721 Cn BT" panose="020B0506020202030204" pitchFamily="34" charset="0"/>
              </a:defRPr>
            </a:lvl1pPr>
          </a:lstStyle>
          <a:p>
            <a:endParaRPr lang="en-IN" dirty="0"/>
          </a:p>
        </p:txBody>
      </p:sp>
      <p:sp>
        <p:nvSpPr>
          <p:cNvPr id="6" name="Slide Number Placeholder 5">
            <a:extLst>
              <a:ext uri="{FF2B5EF4-FFF2-40B4-BE49-F238E27FC236}">
                <a16:creationId xmlns:a16="http://schemas.microsoft.com/office/drawing/2014/main" id="{8083A9B1-128F-3805-3321-59D2E62422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wis721 Cn BT" panose="020B0506020202030204" pitchFamily="34" charset="0"/>
              </a:defRPr>
            </a:lvl1pPr>
          </a:lstStyle>
          <a:p>
            <a:fld id="{85519FB9-9C4A-4C63-9B63-BE266DF53AFC}" type="slidenum">
              <a:rPr lang="en-IN" smtClean="0"/>
              <a:pPr/>
              <a:t>‹#›</a:t>
            </a:fld>
            <a:endParaRPr lang="en-IN" dirty="0"/>
          </a:p>
        </p:txBody>
      </p:sp>
      <p:sp>
        <p:nvSpPr>
          <p:cNvPr id="7" name="Rectangle 6">
            <a:extLst>
              <a:ext uri="{FF2B5EF4-FFF2-40B4-BE49-F238E27FC236}">
                <a16:creationId xmlns:a16="http://schemas.microsoft.com/office/drawing/2014/main" id="{C03CD06D-902D-C9C6-C606-7D91FC72FF4D}"/>
              </a:ext>
            </a:extLst>
          </p:cNvPr>
          <p:cNvSpPr/>
          <p:nvPr userDrawn="1"/>
        </p:nvSpPr>
        <p:spPr>
          <a:xfrm>
            <a:off x="8685213" y="6645275"/>
            <a:ext cx="3506787" cy="212725"/>
          </a:xfrm>
          <a:prstGeom prst="rect">
            <a:avLst/>
          </a:prstGeom>
          <a:solidFill>
            <a:srgbClr val="21B3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b="1" dirty="0">
              <a:latin typeface="Swis721 Cn BT" panose="020B0506020202030204" pitchFamily="34" charset="0"/>
            </a:endParaRPr>
          </a:p>
        </p:txBody>
      </p:sp>
      <p:sp>
        <p:nvSpPr>
          <p:cNvPr id="8" name="Rectangle 7">
            <a:extLst>
              <a:ext uri="{FF2B5EF4-FFF2-40B4-BE49-F238E27FC236}">
                <a16:creationId xmlns:a16="http://schemas.microsoft.com/office/drawing/2014/main" id="{8E6DB3C9-A120-476A-BADD-7183C4F7EE8F}"/>
              </a:ext>
            </a:extLst>
          </p:cNvPr>
          <p:cNvSpPr/>
          <p:nvPr userDrawn="1"/>
        </p:nvSpPr>
        <p:spPr>
          <a:xfrm>
            <a:off x="-7644" y="6645275"/>
            <a:ext cx="8710613" cy="212725"/>
          </a:xfrm>
          <a:prstGeom prst="rect">
            <a:avLst/>
          </a:prstGeom>
          <a:solidFill>
            <a:srgbClr val="0079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400" dirty="0">
                <a:latin typeface="Swis721 Cn BT" panose="020B0506020202030204" pitchFamily="34" charset="0"/>
              </a:rPr>
              <a:t>      © Creating Impact Training &amp; Development</a:t>
            </a:r>
          </a:p>
        </p:txBody>
      </p:sp>
      <p:pic>
        <p:nvPicPr>
          <p:cNvPr id="9" name="Picture 4">
            <a:extLst>
              <a:ext uri="{FF2B5EF4-FFF2-40B4-BE49-F238E27FC236}">
                <a16:creationId xmlns:a16="http://schemas.microsoft.com/office/drawing/2014/main" id="{CFC4A8F2-336D-8C2A-81D6-881B3533809B}"/>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419410" y="17756"/>
            <a:ext cx="1763712"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28968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b="1" kern="1200">
          <a:solidFill>
            <a:schemeClr val="tx1"/>
          </a:solidFill>
          <a:latin typeface="Swis721 Cn BT" panose="020B05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wis721 Cn BT"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wis721 Cn BT"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wis721 Cn BT"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s721 Cn BT"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s721 Cn BT"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8A5AF-072B-E7CC-C9DC-39364BF48A67}"/>
              </a:ext>
            </a:extLst>
          </p:cNvPr>
          <p:cNvPicPr>
            <a:picLocks noChangeAspect="1"/>
          </p:cNvPicPr>
          <p:nvPr/>
        </p:nvPicPr>
        <p:blipFill>
          <a:blip r:embed="rId3">
            <a:extLst>
              <a:ext uri="{28A0092B-C50C-407E-A947-70E740481C1C}">
                <a14:useLocalDpi xmlns:a14="http://schemas.microsoft.com/office/drawing/2010/main" val="0"/>
              </a:ext>
            </a:extLst>
          </a:blip>
          <a:srcRect t="16854" b="16854"/>
          <a:stretch/>
        </p:blipFill>
        <p:spPr>
          <a:xfrm>
            <a:off x="0" y="0"/>
            <a:ext cx="12192000" cy="5394960"/>
          </a:xfrm>
          <a:prstGeom prst="rect">
            <a:avLst/>
          </a:prstGeom>
        </p:spPr>
      </p:pic>
      <p:sp>
        <p:nvSpPr>
          <p:cNvPr id="14" name="Title 1">
            <a:extLst>
              <a:ext uri="{FF2B5EF4-FFF2-40B4-BE49-F238E27FC236}">
                <a16:creationId xmlns:a16="http://schemas.microsoft.com/office/drawing/2014/main" id="{8E29C66A-F2C4-7A4C-9495-80744946229F}"/>
              </a:ext>
            </a:extLst>
          </p:cNvPr>
          <p:cNvSpPr txBox="1">
            <a:spLocks/>
          </p:cNvSpPr>
          <p:nvPr/>
        </p:nvSpPr>
        <p:spPr>
          <a:xfrm>
            <a:off x="1320800" y="5703880"/>
            <a:ext cx="9888638" cy="682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Swis721 Cn BT" panose="020B0506020202030204" pitchFamily="34" charset="0"/>
                <a:ea typeface="+mj-ea"/>
                <a:cs typeface="+mj-cs"/>
              </a:defRPr>
            </a:lvl1pPr>
          </a:lstStyle>
          <a:p>
            <a:pPr algn="ctr"/>
            <a:r>
              <a:rPr lang="en-IN" sz="3600" b="1" dirty="0"/>
              <a:t>Competency Based Interview Techniques</a:t>
            </a:r>
          </a:p>
        </p:txBody>
      </p:sp>
      <p:sp>
        <p:nvSpPr>
          <p:cNvPr id="2" name="Rectangle 1">
            <a:extLst>
              <a:ext uri="{FF2B5EF4-FFF2-40B4-BE49-F238E27FC236}">
                <a16:creationId xmlns:a16="http://schemas.microsoft.com/office/drawing/2014/main" id="{5F4B1E51-BB73-BCB2-0FF0-8A91F3C68160}"/>
              </a:ext>
            </a:extLst>
          </p:cNvPr>
          <p:cNvSpPr/>
          <p:nvPr/>
        </p:nvSpPr>
        <p:spPr>
          <a:xfrm>
            <a:off x="10841138" y="5544392"/>
            <a:ext cx="1143000" cy="1001486"/>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Swis721 Cn BT" panose="020B0506020202030204" pitchFamily="34" charset="0"/>
              </a:rPr>
              <a:t>Your </a:t>
            </a:r>
          </a:p>
          <a:p>
            <a:pPr algn="ctr"/>
            <a:r>
              <a:rPr lang="en-IN" dirty="0">
                <a:latin typeface="Swis721 Cn BT" panose="020B0506020202030204" pitchFamily="34" charset="0"/>
              </a:rPr>
              <a:t>Company</a:t>
            </a:r>
          </a:p>
          <a:p>
            <a:pPr algn="ctr"/>
            <a:r>
              <a:rPr lang="en-IN" dirty="0">
                <a:latin typeface="Swis721 Cn BT" panose="020B0506020202030204" pitchFamily="34" charset="0"/>
              </a:rPr>
              <a:t>Logo</a:t>
            </a:r>
          </a:p>
        </p:txBody>
      </p:sp>
      <p:pic>
        <p:nvPicPr>
          <p:cNvPr id="3" name="Picture 2">
            <a:extLst>
              <a:ext uri="{FF2B5EF4-FFF2-40B4-BE49-F238E27FC236}">
                <a16:creationId xmlns:a16="http://schemas.microsoft.com/office/drawing/2014/main" id="{A9ABB475-F004-BB80-BE03-E2B8A1EA4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639" y="5511463"/>
            <a:ext cx="893445" cy="1034415"/>
          </a:xfrm>
          <a:prstGeom prst="rect">
            <a:avLst/>
          </a:prstGeom>
        </p:spPr>
      </p:pic>
    </p:spTree>
    <p:extLst>
      <p:ext uri="{BB962C8B-B14F-4D97-AF65-F5344CB8AC3E}">
        <p14:creationId xmlns:p14="http://schemas.microsoft.com/office/powerpoint/2010/main" val="1203202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6C7E-B725-E5EF-A9CB-B6BE1285A666}"/>
              </a:ext>
            </a:extLst>
          </p:cNvPr>
          <p:cNvSpPr>
            <a:spLocks noGrp="1"/>
          </p:cNvSpPr>
          <p:nvPr>
            <p:ph type="title"/>
          </p:nvPr>
        </p:nvSpPr>
        <p:spPr/>
        <p:txBody>
          <a:bodyPr/>
          <a:lstStyle/>
          <a:p>
            <a:r>
              <a:rPr lang="en-GB" dirty="0"/>
              <a:t>   Steps to be followed after the interview</a:t>
            </a:r>
            <a:endParaRPr lang="en-IN" dirty="0"/>
          </a:p>
        </p:txBody>
      </p:sp>
      <p:sp>
        <p:nvSpPr>
          <p:cNvPr id="3" name="Content Placeholder 2">
            <a:extLst>
              <a:ext uri="{FF2B5EF4-FFF2-40B4-BE49-F238E27FC236}">
                <a16:creationId xmlns:a16="http://schemas.microsoft.com/office/drawing/2014/main" id="{D103436F-1A1C-F868-5A42-7AE540A40F96}"/>
              </a:ext>
            </a:extLst>
          </p:cNvPr>
          <p:cNvSpPr>
            <a:spLocks noGrp="1"/>
          </p:cNvSpPr>
          <p:nvPr>
            <p:ph idx="1"/>
          </p:nvPr>
        </p:nvSpPr>
        <p:spPr>
          <a:xfrm>
            <a:off x="0" y="1263566"/>
            <a:ext cx="6210300" cy="4972050"/>
          </a:xfrm>
          <a:solidFill>
            <a:srgbClr val="E13844"/>
          </a:solidFill>
        </p:spPr>
        <p:txBody>
          <a:bodyPr>
            <a:normAutofit/>
          </a:bodyPr>
          <a:lstStyle/>
          <a:p>
            <a:pPr>
              <a:lnSpc>
                <a:spcPct val="150000"/>
              </a:lnSpc>
            </a:pPr>
            <a:r>
              <a:rPr lang="en-US" dirty="0">
                <a:solidFill>
                  <a:schemeClr val="bg1"/>
                </a:solidFill>
              </a:rPr>
              <a:t>Objective decision-making</a:t>
            </a:r>
          </a:p>
          <a:p>
            <a:pPr>
              <a:lnSpc>
                <a:spcPct val="150000"/>
              </a:lnSpc>
            </a:pPr>
            <a:r>
              <a:rPr lang="en-US" dirty="0">
                <a:solidFill>
                  <a:schemeClr val="bg1"/>
                </a:solidFill>
              </a:rPr>
              <a:t>Sharing constructive feedback</a:t>
            </a:r>
          </a:p>
          <a:p>
            <a:pPr>
              <a:lnSpc>
                <a:spcPct val="150000"/>
              </a:lnSpc>
            </a:pPr>
            <a:r>
              <a:rPr lang="en-US" dirty="0">
                <a:solidFill>
                  <a:schemeClr val="bg1"/>
                </a:solidFill>
              </a:rPr>
              <a:t>Asking for candidate feedback</a:t>
            </a:r>
          </a:p>
          <a:p>
            <a:pPr>
              <a:lnSpc>
                <a:spcPct val="150000"/>
              </a:lnSpc>
            </a:pPr>
            <a:r>
              <a:rPr lang="en-US" dirty="0">
                <a:solidFill>
                  <a:schemeClr val="bg1"/>
                </a:solidFill>
              </a:rPr>
              <a:t>Closing the position</a:t>
            </a:r>
          </a:p>
          <a:p>
            <a:pPr>
              <a:lnSpc>
                <a:spcPct val="150000"/>
              </a:lnSpc>
            </a:pPr>
            <a:r>
              <a:rPr lang="en-US" dirty="0">
                <a:solidFill>
                  <a:schemeClr val="bg1"/>
                </a:solidFill>
              </a:rPr>
              <a:t>Creating talent pipelines</a:t>
            </a:r>
          </a:p>
          <a:p>
            <a:pPr>
              <a:lnSpc>
                <a:spcPct val="150000"/>
              </a:lnSpc>
            </a:pPr>
            <a:r>
              <a:rPr lang="en-US" dirty="0">
                <a:solidFill>
                  <a:schemeClr val="bg1"/>
                </a:solidFill>
              </a:rPr>
              <a:t>Follow-up through onboarding</a:t>
            </a:r>
          </a:p>
          <a:p>
            <a:pPr marL="0" indent="0">
              <a:lnSpc>
                <a:spcPct val="150000"/>
              </a:lnSpc>
              <a:buNone/>
            </a:pPr>
            <a:endParaRPr lang="en-IN" dirty="0"/>
          </a:p>
        </p:txBody>
      </p:sp>
      <p:pic>
        <p:nvPicPr>
          <p:cNvPr id="5" name="Picture 4">
            <a:extLst>
              <a:ext uri="{FF2B5EF4-FFF2-40B4-BE49-F238E27FC236}">
                <a16:creationId xmlns:a16="http://schemas.microsoft.com/office/drawing/2014/main" id="{C0C27EE8-28A6-5E1C-DA25-E0B65FA4847C}"/>
              </a:ext>
            </a:extLst>
          </p:cNvPr>
          <p:cNvPicPr>
            <a:picLocks noChangeAspect="1"/>
          </p:cNvPicPr>
          <p:nvPr/>
        </p:nvPicPr>
        <p:blipFill>
          <a:blip r:embed="rId3"/>
          <a:stretch>
            <a:fillRect/>
          </a:stretch>
        </p:blipFill>
        <p:spPr>
          <a:xfrm>
            <a:off x="6210300" y="1263566"/>
            <a:ext cx="5981700" cy="4972050"/>
          </a:xfrm>
          <a:prstGeom prst="rect">
            <a:avLst/>
          </a:prstGeom>
          <a:solidFill>
            <a:srgbClr val="C39056"/>
          </a:solidFill>
        </p:spPr>
      </p:pic>
    </p:spTree>
    <p:extLst>
      <p:ext uri="{BB962C8B-B14F-4D97-AF65-F5344CB8AC3E}">
        <p14:creationId xmlns:p14="http://schemas.microsoft.com/office/powerpoint/2010/main" val="30559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81"/>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Managing Emotions During Interview</a:t>
            </a:r>
            <a:endParaRPr dirty="0"/>
          </a:p>
        </p:txBody>
      </p:sp>
      <p:sp>
        <p:nvSpPr>
          <p:cNvPr id="791" name="Google Shape;791;p81"/>
          <p:cNvSpPr txBox="1">
            <a:spLocks noGrp="1"/>
          </p:cNvSpPr>
          <p:nvPr>
            <p:ph type="body" idx="1"/>
          </p:nvPr>
        </p:nvSpPr>
        <p:spPr>
          <a:xfrm>
            <a:off x="797169" y="1036242"/>
            <a:ext cx="10574216" cy="5555299"/>
          </a:xfrm>
          <a:prstGeom prst="rect">
            <a:avLst/>
          </a:prstGeom>
          <a:noFill/>
          <a:ln>
            <a:noFill/>
          </a:ln>
        </p:spPr>
        <p:txBody>
          <a:bodyPr spcFirstLastPara="1" wrap="square" lIns="0" tIns="45700" rIns="91425" bIns="45700" anchor="t" anchorCtr="0">
            <a:normAutofit/>
          </a:bodyPr>
          <a:lstStyle/>
          <a:p>
            <a:pPr marL="446088" lvl="0" indent="-269875" algn="just" rtl="0">
              <a:lnSpc>
                <a:spcPct val="130000"/>
              </a:lnSpc>
              <a:spcBef>
                <a:spcPts val="0"/>
              </a:spcBef>
              <a:spcAft>
                <a:spcPts val="0"/>
              </a:spcAft>
              <a:buClr>
                <a:schemeClr val="dk1"/>
              </a:buClr>
              <a:buSzPts val="2100"/>
              <a:buChar char="•"/>
            </a:pPr>
            <a:r>
              <a:rPr lang="en-US" sz="2100" dirty="0"/>
              <a:t>Stay Neutral</a:t>
            </a:r>
            <a:endParaRPr dirty="0"/>
          </a:p>
          <a:p>
            <a:pPr marL="446088" lvl="0" indent="-269875" algn="just" rtl="0">
              <a:lnSpc>
                <a:spcPct val="130000"/>
              </a:lnSpc>
              <a:spcBef>
                <a:spcPts val="1200"/>
              </a:spcBef>
              <a:spcAft>
                <a:spcPts val="0"/>
              </a:spcAft>
              <a:buClr>
                <a:schemeClr val="dk1"/>
              </a:buClr>
              <a:buSzPts val="2100"/>
              <a:buChar char="•"/>
            </a:pPr>
            <a:r>
              <a:rPr lang="en-US" sz="2100" dirty="0"/>
              <a:t>Control Impatience</a:t>
            </a:r>
            <a:endParaRPr dirty="0"/>
          </a:p>
          <a:p>
            <a:pPr marL="446088" lvl="0" indent="-269875" algn="just" rtl="0">
              <a:lnSpc>
                <a:spcPct val="130000"/>
              </a:lnSpc>
              <a:spcBef>
                <a:spcPts val="1200"/>
              </a:spcBef>
              <a:spcAft>
                <a:spcPts val="0"/>
              </a:spcAft>
              <a:buClr>
                <a:schemeClr val="dk1"/>
              </a:buClr>
              <a:buSzPts val="2100"/>
              <a:buChar char="•"/>
            </a:pPr>
            <a:r>
              <a:rPr lang="en-US" sz="2100" dirty="0"/>
              <a:t>Avoid Emotional Triggers</a:t>
            </a:r>
            <a:endParaRPr dirty="0"/>
          </a:p>
          <a:p>
            <a:pPr marL="446088" lvl="0" indent="-269875" algn="just" rtl="0">
              <a:lnSpc>
                <a:spcPct val="130000"/>
              </a:lnSpc>
              <a:spcBef>
                <a:spcPts val="1200"/>
              </a:spcBef>
              <a:spcAft>
                <a:spcPts val="0"/>
              </a:spcAft>
              <a:buClr>
                <a:schemeClr val="dk1"/>
              </a:buClr>
              <a:buSzPts val="2100"/>
              <a:buChar char="•"/>
            </a:pPr>
            <a:r>
              <a:rPr lang="en-US" sz="2100" dirty="0"/>
              <a:t>Stay Calm and Empathetic</a:t>
            </a:r>
            <a:endParaRPr dirty="0"/>
          </a:p>
          <a:p>
            <a:pPr marL="446088" lvl="0" indent="-269875" algn="just" rtl="0">
              <a:lnSpc>
                <a:spcPct val="130000"/>
              </a:lnSpc>
              <a:spcBef>
                <a:spcPts val="1200"/>
              </a:spcBef>
              <a:spcAft>
                <a:spcPts val="0"/>
              </a:spcAft>
              <a:buClr>
                <a:schemeClr val="dk1"/>
              </a:buClr>
              <a:buSzPts val="2100"/>
              <a:buChar char="•"/>
            </a:pPr>
            <a:r>
              <a:rPr lang="en-US" sz="2100" dirty="0"/>
              <a:t>Manage Frustration</a:t>
            </a:r>
            <a:endParaRPr dirty="0"/>
          </a:p>
          <a:p>
            <a:pPr marL="446088" lvl="0" indent="-269875" algn="just" rtl="0">
              <a:lnSpc>
                <a:spcPct val="130000"/>
              </a:lnSpc>
              <a:spcBef>
                <a:spcPts val="1200"/>
              </a:spcBef>
              <a:spcAft>
                <a:spcPts val="0"/>
              </a:spcAft>
              <a:buClr>
                <a:schemeClr val="dk1"/>
              </a:buClr>
              <a:buSzPts val="2100"/>
              <a:buChar char="•"/>
            </a:pPr>
            <a:r>
              <a:rPr lang="en-US" sz="2100" dirty="0"/>
              <a:t>Take Breaks</a:t>
            </a:r>
            <a:endParaRPr dirty="0"/>
          </a:p>
          <a:p>
            <a:pPr marL="446088" lvl="0" indent="-269875" algn="just" rtl="0">
              <a:lnSpc>
                <a:spcPct val="130000"/>
              </a:lnSpc>
              <a:spcBef>
                <a:spcPts val="1200"/>
              </a:spcBef>
              <a:spcAft>
                <a:spcPts val="0"/>
              </a:spcAft>
              <a:buClr>
                <a:schemeClr val="dk1"/>
              </a:buClr>
              <a:buSzPts val="2100"/>
              <a:buChar char="•"/>
            </a:pPr>
            <a:r>
              <a:rPr lang="en-US" sz="2100" dirty="0"/>
              <a:t>Follow a Structured Approach</a:t>
            </a:r>
            <a:endParaRPr dirty="0"/>
          </a:p>
          <a:p>
            <a:pPr marL="446088" lvl="0" indent="-269875" algn="just" rtl="0">
              <a:lnSpc>
                <a:spcPct val="130000"/>
              </a:lnSpc>
              <a:spcBef>
                <a:spcPts val="1200"/>
              </a:spcBef>
              <a:spcAft>
                <a:spcPts val="0"/>
              </a:spcAft>
              <a:buClr>
                <a:schemeClr val="dk1"/>
              </a:buClr>
              <a:buSzPts val="2100"/>
              <a:buChar char="•"/>
            </a:pPr>
            <a:r>
              <a:rPr lang="en-US" sz="2100" dirty="0"/>
              <a:t>Self-Assess</a:t>
            </a:r>
            <a:endParaRPr sz="2100" dirty="0"/>
          </a:p>
        </p:txBody>
      </p:sp>
      <p:pic>
        <p:nvPicPr>
          <p:cNvPr id="792" name="Google Shape;792;p81"/>
          <p:cNvPicPr preferRelativeResize="0"/>
          <p:nvPr/>
        </p:nvPicPr>
        <p:blipFill rotWithShape="1">
          <a:blip r:embed="rId3">
            <a:alphaModFix/>
          </a:blip>
          <a:srcRect l="37223" t="10655" r="36315" b="8579"/>
          <a:stretch/>
        </p:blipFill>
        <p:spPr>
          <a:xfrm>
            <a:off x="7338647" y="1889263"/>
            <a:ext cx="2860430" cy="49108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A4B2B-216D-B53E-EA65-1D1570D9F0E2}"/>
              </a:ext>
            </a:extLst>
          </p:cNvPr>
          <p:cNvSpPr>
            <a:spLocks noGrp="1"/>
          </p:cNvSpPr>
          <p:nvPr>
            <p:ph type="title"/>
          </p:nvPr>
        </p:nvSpPr>
        <p:spPr/>
        <p:txBody>
          <a:bodyPr/>
          <a:lstStyle/>
          <a:p>
            <a:r>
              <a:rPr lang="en-GB" dirty="0"/>
              <a:t>  Thank you!</a:t>
            </a:r>
            <a:endParaRPr lang="en-IN" dirty="0"/>
          </a:p>
        </p:txBody>
      </p:sp>
      <p:pic>
        <p:nvPicPr>
          <p:cNvPr id="4" name="Google Shape;450;p39">
            <a:extLst>
              <a:ext uri="{FF2B5EF4-FFF2-40B4-BE49-F238E27FC236}">
                <a16:creationId xmlns:a16="http://schemas.microsoft.com/office/drawing/2014/main" id="{DBEF91D6-4445-ED52-0153-559C1635FF8C}"/>
              </a:ext>
            </a:extLst>
          </p:cNvPr>
          <p:cNvPicPr preferRelativeResize="0"/>
          <p:nvPr/>
        </p:nvPicPr>
        <p:blipFill rotWithShape="1">
          <a:blip r:embed="rId2">
            <a:alphaModFix/>
          </a:blip>
          <a:srcRect l="15871" r="16445"/>
          <a:stretch/>
        </p:blipFill>
        <p:spPr>
          <a:xfrm>
            <a:off x="0" y="0"/>
            <a:ext cx="5023032" cy="6604152"/>
          </a:xfrm>
          <a:prstGeom prst="rect">
            <a:avLst/>
          </a:prstGeom>
          <a:noFill/>
          <a:ln>
            <a:noFill/>
          </a:ln>
        </p:spPr>
      </p:pic>
      <p:pic>
        <p:nvPicPr>
          <p:cNvPr id="5" name="Google Shape;451;p39">
            <a:extLst>
              <a:ext uri="{FF2B5EF4-FFF2-40B4-BE49-F238E27FC236}">
                <a16:creationId xmlns:a16="http://schemas.microsoft.com/office/drawing/2014/main" id="{A5A77108-0E97-3EB9-0165-F905ABFB8F59}"/>
              </a:ext>
            </a:extLst>
          </p:cNvPr>
          <p:cNvPicPr preferRelativeResize="0"/>
          <p:nvPr/>
        </p:nvPicPr>
        <p:blipFill rotWithShape="1">
          <a:blip r:embed="rId3">
            <a:alphaModFix/>
          </a:blip>
          <a:srcRect t="12363" b="12362"/>
          <a:stretch/>
        </p:blipFill>
        <p:spPr>
          <a:xfrm>
            <a:off x="5392366" y="1348735"/>
            <a:ext cx="5717594" cy="2402333"/>
          </a:xfrm>
          <a:prstGeom prst="rect">
            <a:avLst/>
          </a:prstGeom>
          <a:noFill/>
          <a:ln>
            <a:noFill/>
          </a:ln>
        </p:spPr>
      </p:pic>
      <p:sp>
        <p:nvSpPr>
          <p:cNvPr id="6" name="Google Shape;449;p39">
            <a:extLst>
              <a:ext uri="{FF2B5EF4-FFF2-40B4-BE49-F238E27FC236}">
                <a16:creationId xmlns:a16="http://schemas.microsoft.com/office/drawing/2014/main" id="{E22342A7-0193-9BBA-F8F7-D6C8CD547608}"/>
              </a:ext>
            </a:extLst>
          </p:cNvPr>
          <p:cNvSpPr txBox="1"/>
          <p:nvPr/>
        </p:nvSpPr>
        <p:spPr>
          <a:xfrm>
            <a:off x="5569073" y="4078384"/>
            <a:ext cx="5560828" cy="843685"/>
          </a:xfrm>
          <a:prstGeom prst="rect">
            <a:avLst/>
          </a:prstGeom>
          <a:noFill/>
          <a:ln>
            <a:noFill/>
          </a:ln>
        </p:spPr>
        <p:txBody>
          <a:bodyPr spcFirstLastPara="1" wrap="square" lIns="0" tIns="45700" rIns="91425" bIns="45700" anchor="ctr" anchorCtr="0">
            <a:noAutofit/>
          </a:bodyPr>
          <a:lstStyle/>
          <a:p>
            <a:pPr marL="0" marR="0" lvl="0" indent="0" algn="ctr" rtl="0">
              <a:lnSpc>
                <a:spcPct val="90000"/>
              </a:lnSpc>
              <a:spcBef>
                <a:spcPts val="0"/>
              </a:spcBef>
              <a:spcAft>
                <a:spcPts val="0"/>
              </a:spcAft>
              <a:buClr>
                <a:srgbClr val="FF0000"/>
              </a:buClr>
              <a:buSzPts val="4400"/>
              <a:buFont typeface="Arial"/>
              <a:buNone/>
            </a:pPr>
            <a:r>
              <a:rPr lang="en-US" sz="4400" b="1" dirty="0">
                <a:solidFill>
                  <a:srgbClr val="FF0000"/>
                </a:solidFill>
                <a:latin typeface="Swis721 Cn BT" panose="020B0506020202030204" pitchFamily="34" charset="0"/>
                <a:sym typeface="Arial"/>
              </a:rPr>
              <a:t>Thanks </a:t>
            </a:r>
            <a:r>
              <a:rPr lang="en-US" sz="4400" b="1" dirty="0">
                <a:solidFill>
                  <a:srgbClr val="1AC9FF"/>
                </a:solidFill>
                <a:latin typeface="Swis721 Cn BT" panose="020B0506020202030204" pitchFamily="34" charset="0"/>
                <a:sym typeface="Arial"/>
              </a:rPr>
              <a:t>for</a:t>
            </a:r>
            <a:r>
              <a:rPr lang="en-US" sz="4400" b="1" dirty="0">
                <a:solidFill>
                  <a:srgbClr val="7A01FF"/>
                </a:solidFill>
                <a:latin typeface="Swis721 Cn BT" panose="020B0506020202030204" pitchFamily="34" charset="0"/>
                <a:sym typeface="Arial"/>
              </a:rPr>
              <a:t> Participation</a:t>
            </a:r>
            <a:endParaRPr sz="4400" b="1" dirty="0">
              <a:solidFill>
                <a:srgbClr val="FF59F9"/>
              </a:solidFill>
              <a:latin typeface="Swis721 Cn BT" panose="020B0506020202030204" pitchFamily="34" charset="0"/>
              <a:sym typeface="Arial"/>
            </a:endParaRPr>
          </a:p>
        </p:txBody>
      </p:sp>
      <p:pic>
        <p:nvPicPr>
          <p:cNvPr id="7" name="Google Shape;452;p39">
            <a:extLst>
              <a:ext uri="{FF2B5EF4-FFF2-40B4-BE49-F238E27FC236}">
                <a16:creationId xmlns:a16="http://schemas.microsoft.com/office/drawing/2014/main" id="{3703138B-3181-F016-7D14-82FA53B3DEC4}"/>
              </a:ext>
            </a:extLst>
          </p:cNvPr>
          <p:cNvPicPr preferRelativeResize="0"/>
          <p:nvPr/>
        </p:nvPicPr>
        <p:blipFill rotWithShape="1">
          <a:blip r:embed="rId4">
            <a:alphaModFix/>
          </a:blip>
          <a:srcRect/>
          <a:stretch/>
        </p:blipFill>
        <p:spPr>
          <a:xfrm>
            <a:off x="5371948" y="5284015"/>
            <a:ext cx="507687" cy="507687"/>
          </a:xfrm>
          <a:prstGeom prst="rect">
            <a:avLst/>
          </a:prstGeom>
          <a:noFill/>
          <a:ln>
            <a:noFill/>
          </a:ln>
        </p:spPr>
      </p:pic>
      <p:pic>
        <p:nvPicPr>
          <p:cNvPr id="8" name="Google Shape;453;p39">
            <a:extLst>
              <a:ext uri="{FF2B5EF4-FFF2-40B4-BE49-F238E27FC236}">
                <a16:creationId xmlns:a16="http://schemas.microsoft.com/office/drawing/2014/main" id="{2E961755-A6BB-0A00-F585-37F522A3886F}"/>
              </a:ext>
            </a:extLst>
          </p:cNvPr>
          <p:cNvPicPr preferRelativeResize="0"/>
          <p:nvPr/>
        </p:nvPicPr>
        <p:blipFill rotWithShape="1">
          <a:blip r:embed="rId5">
            <a:alphaModFix/>
          </a:blip>
          <a:srcRect/>
          <a:stretch/>
        </p:blipFill>
        <p:spPr>
          <a:xfrm>
            <a:off x="8011081" y="5239358"/>
            <a:ext cx="552344" cy="552344"/>
          </a:xfrm>
          <a:prstGeom prst="rect">
            <a:avLst/>
          </a:prstGeom>
          <a:noFill/>
          <a:ln>
            <a:noFill/>
          </a:ln>
        </p:spPr>
      </p:pic>
      <p:pic>
        <p:nvPicPr>
          <p:cNvPr id="9" name="Google Shape;454;p39">
            <a:extLst>
              <a:ext uri="{FF2B5EF4-FFF2-40B4-BE49-F238E27FC236}">
                <a16:creationId xmlns:a16="http://schemas.microsoft.com/office/drawing/2014/main" id="{9BE6E771-C258-F53F-606A-45994F7F4D86}"/>
              </a:ext>
            </a:extLst>
          </p:cNvPr>
          <p:cNvPicPr preferRelativeResize="0"/>
          <p:nvPr/>
        </p:nvPicPr>
        <p:blipFill rotWithShape="1">
          <a:blip r:embed="rId6">
            <a:alphaModFix/>
          </a:blip>
          <a:srcRect/>
          <a:stretch/>
        </p:blipFill>
        <p:spPr>
          <a:xfrm>
            <a:off x="10748659" y="5190677"/>
            <a:ext cx="649705" cy="649705"/>
          </a:xfrm>
          <a:prstGeom prst="rect">
            <a:avLst/>
          </a:prstGeom>
          <a:noFill/>
          <a:ln>
            <a:noFill/>
          </a:ln>
        </p:spPr>
      </p:pic>
      <p:sp>
        <p:nvSpPr>
          <p:cNvPr id="10" name="Google Shape;456;p39">
            <a:extLst>
              <a:ext uri="{FF2B5EF4-FFF2-40B4-BE49-F238E27FC236}">
                <a16:creationId xmlns:a16="http://schemas.microsoft.com/office/drawing/2014/main" id="{23986B35-D480-37C9-C451-56227D420847}"/>
              </a:ext>
            </a:extLst>
          </p:cNvPr>
          <p:cNvSpPr txBox="1"/>
          <p:nvPr/>
        </p:nvSpPr>
        <p:spPr>
          <a:xfrm>
            <a:off x="5015849" y="5840382"/>
            <a:ext cx="146115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Swis721 Cn BT" panose="020B0506020202030204" pitchFamily="34" charset="0"/>
                <a:sym typeface="Arial"/>
              </a:rPr>
              <a:t>98752-08472</a:t>
            </a:r>
            <a:endParaRPr sz="1400" dirty="0">
              <a:solidFill>
                <a:schemeClr val="dk1"/>
              </a:solidFill>
              <a:latin typeface="Swis721 Cn BT" panose="020B0506020202030204" pitchFamily="34" charset="0"/>
              <a:sym typeface="Arial"/>
            </a:endParaRPr>
          </a:p>
        </p:txBody>
      </p:sp>
      <p:sp>
        <p:nvSpPr>
          <p:cNvPr id="11" name="Google Shape;455;p39">
            <a:extLst>
              <a:ext uri="{FF2B5EF4-FFF2-40B4-BE49-F238E27FC236}">
                <a16:creationId xmlns:a16="http://schemas.microsoft.com/office/drawing/2014/main" id="{CCF6C3CC-5446-F655-B5F5-4665AD49C89F}"/>
              </a:ext>
            </a:extLst>
          </p:cNvPr>
          <p:cNvSpPr txBox="1"/>
          <p:nvPr/>
        </p:nvSpPr>
        <p:spPr>
          <a:xfrm>
            <a:off x="7135034" y="5791703"/>
            <a:ext cx="2419783" cy="317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Swis721 Cn BT" panose="020B0506020202030204" pitchFamily="34" charset="0"/>
                <a:sym typeface="Arial"/>
              </a:rPr>
              <a:t>Hello@freelancetrainings.com</a:t>
            </a:r>
            <a:endParaRPr dirty="0">
              <a:latin typeface="Swis721 Cn BT" panose="020B0506020202030204" pitchFamily="34" charset="0"/>
            </a:endParaRPr>
          </a:p>
        </p:txBody>
      </p:sp>
      <p:sp>
        <p:nvSpPr>
          <p:cNvPr id="12" name="Google Shape;457;p39">
            <a:extLst>
              <a:ext uri="{FF2B5EF4-FFF2-40B4-BE49-F238E27FC236}">
                <a16:creationId xmlns:a16="http://schemas.microsoft.com/office/drawing/2014/main" id="{BF7424EF-6091-6082-E262-D0AF6CD1D13B}"/>
              </a:ext>
            </a:extLst>
          </p:cNvPr>
          <p:cNvSpPr txBox="1"/>
          <p:nvPr/>
        </p:nvSpPr>
        <p:spPr>
          <a:xfrm>
            <a:off x="9754960" y="5791704"/>
            <a:ext cx="2419782" cy="317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Swis721 Cn BT" panose="020B0506020202030204" pitchFamily="34" charset="0"/>
                <a:sym typeface="Arial"/>
              </a:rPr>
              <a:t>www.freelancetrainings.com</a:t>
            </a:r>
            <a:endParaRPr dirty="0">
              <a:latin typeface="Swis721 Cn BT" panose="020B0506020202030204" pitchFamily="34" charset="0"/>
            </a:endParaRPr>
          </a:p>
        </p:txBody>
      </p:sp>
      <p:pic>
        <p:nvPicPr>
          <p:cNvPr id="13" name="Google Shape;458;p39">
            <a:extLst>
              <a:ext uri="{FF2B5EF4-FFF2-40B4-BE49-F238E27FC236}">
                <a16:creationId xmlns:a16="http://schemas.microsoft.com/office/drawing/2014/main" id="{BBA58253-9B0F-3F99-5765-4A6E2B07AE33}"/>
              </a:ext>
            </a:extLst>
          </p:cNvPr>
          <p:cNvPicPr preferRelativeResize="0"/>
          <p:nvPr/>
        </p:nvPicPr>
        <p:blipFill rotWithShape="1">
          <a:blip r:embed="rId7">
            <a:alphaModFix/>
          </a:blip>
          <a:srcRect/>
          <a:stretch/>
        </p:blipFill>
        <p:spPr>
          <a:xfrm>
            <a:off x="5850769" y="6255611"/>
            <a:ext cx="315227" cy="315227"/>
          </a:xfrm>
          <a:prstGeom prst="rect">
            <a:avLst/>
          </a:prstGeom>
          <a:noFill/>
          <a:ln>
            <a:noFill/>
          </a:ln>
        </p:spPr>
      </p:pic>
      <p:sp>
        <p:nvSpPr>
          <p:cNvPr id="14" name="Google Shape;459;p39">
            <a:extLst>
              <a:ext uri="{FF2B5EF4-FFF2-40B4-BE49-F238E27FC236}">
                <a16:creationId xmlns:a16="http://schemas.microsoft.com/office/drawing/2014/main" id="{33FF586C-4D09-3ED1-9955-1765D9E35FAF}"/>
              </a:ext>
            </a:extLst>
          </p:cNvPr>
          <p:cNvSpPr txBox="1"/>
          <p:nvPr/>
        </p:nvSpPr>
        <p:spPr>
          <a:xfrm>
            <a:off x="6094876" y="6392729"/>
            <a:ext cx="5716124"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Swis721 Cn BT" panose="020B0506020202030204" pitchFamily="34" charset="0"/>
                <a:sym typeface="Arial"/>
              </a:rPr>
              <a:t>406, Titanium City Centre Mall, Anand Nagar, Satellite, Ahmedabad-380015</a:t>
            </a:r>
            <a:endParaRPr dirty="0">
              <a:latin typeface="Swis721 Cn BT" panose="020B0506020202030204" pitchFamily="34" charset="0"/>
            </a:endParaRPr>
          </a:p>
        </p:txBody>
      </p:sp>
    </p:spTree>
    <p:extLst>
      <p:ext uri="{BB962C8B-B14F-4D97-AF65-F5344CB8AC3E}">
        <p14:creationId xmlns:p14="http://schemas.microsoft.com/office/powerpoint/2010/main" val="397275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8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9B2EB9-A651-162C-9E9D-02DB06AF8133}"/>
              </a:ext>
            </a:extLst>
          </p:cNvPr>
          <p:cNvSpPr>
            <a:spLocks noGrp="1"/>
          </p:cNvSpPr>
          <p:nvPr>
            <p:ph type="title"/>
          </p:nvPr>
        </p:nvSpPr>
        <p:spPr>
          <a:xfrm>
            <a:off x="5084581" y="227377"/>
            <a:ext cx="4741615" cy="661993"/>
          </a:xfrm>
        </p:spPr>
        <p:txBody>
          <a:bodyPr>
            <a:noAutofit/>
          </a:bodyPr>
          <a:lstStyle/>
          <a:p>
            <a:pPr algn="ctr" eaLnBrk="1" hangingPunct="1">
              <a:defRPr/>
            </a:pPr>
            <a:r>
              <a:rPr lang="en-IN" altLang="en-US" sz="4000" b="1" dirty="0">
                <a:effectLst>
                  <a:outerShdw blurRad="38100" dist="38100" dir="2700000" algn="tl">
                    <a:srgbClr val="000000">
                      <a:alpha val="43137"/>
                    </a:srgbClr>
                  </a:outerShdw>
                </a:effectLst>
              </a:rPr>
              <a:t>Workshop Agenda</a:t>
            </a:r>
            <a:endParaRPr lang="en-US" altLang="en-US" sz="4000" b="1" dirty="0">
              <a:effectLst>
                <a:outerShdw blurRad="38100" dist="38100" dir="2700000" algn="tl">
                  <a:srgbClr val="000000">
                    <a:alpha val="43137"/>
                  </a:srgbClr>
                </a:outerShdw>
              </a:effectLst>
            </a:endParaRPr>
          </a:p>
        </p:txBody>
      </p:sp>
      <p:sp>
        <p:nvSpPr>
          <p:cNvPr id="16" name="Freeform: Shape 15">
            <a:extLst>
              <a:ext uri="{FF2B5EF4-FFF2-40B4-BE49-F238E27FC236}">
                <a16:creationId xmlns:a16="http://schemas.microsoft.com/office/drawing/2014/main" id="{08BA6920-D37F-84D8-4378-B38649D9E874}"/>
              </a:ext>
            </a:extLst>
          </p:cNvPr>
          <p:cNvSpPr/>
          <p:nvPr/>
        </p:nvSpPr>
        <p:spPr>
          <a:xfrm>
            <a:off x="6216804" y="5535492"/>
            <a:ext cx="5705139" cy="749333"/>
          </a:xfrm>
          <a:custGeom>
            <a:avLst/>
            <a:gdLst>
              <a:gd name="connsiteX0" fmla="*/ 0 w 6429272"/>
              <a:gd name="connsiteY0" fmla="*/ 81323 h 813231"/>
              <a:gd name="connsiteX1" fmla="*/ 81323 w 6429272"/>
              <a:gd name="connsiteY1" fmla="*/ 0 h 813231"/>
              <a:gd name="connsiteX2" fmla="*/ 6347949 w 6429272"/>
              <a:gd name="connsiteY2" fmla="*/ 0 h 813231"/>
              <a:gd name="connsiteX3" fmla="*/ 6429272 w 6429272"/>
              <a:gd name="connsiteY3" fmla="*/ 81323 h 813231"/>
              <a:gd name="connsiteX4" fmla="*/ 6429272 w 6429272"/>
              <a:gd name="connsiteY4" fmla="*/ 731908 h 813231"/>
              <a:gd name="connsiteX5" fmla="*/ 6347949 w 6429272"/>
              <a:gd name="connsiteY5" fmla="*/ 813231 h 813231"/>
              <a:gd name="connsiteX6" fmla="*/ 81323 w 6429272"/>
              <a:gd name="connsiteY6" fmla="*/ 813231 h 813231"/>
              <a:gd name="connsiteX7" fmla="*/ 0 w 6429272"/>
              <a:gd name="connsiteY7" fmla="*/ 731908 h 813231"/>
              <a:gd name="connsiteX8" fmla="*/ 0 w 6429272"/>
              <a:gd name="connsiteY8" fmla="*/ 81323 h 81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9272" h="813231">
                <a:moveTo>
                  <a:pt x="0" y="81323"/>
                </a:moveTo>
                <a:cubicBezTo>
                  <a:pt x="0" y="36410"/>
                  <a:pt x="36410" y="0"/>
                  <a:pt x="81323" y="0"/>
                </a:cubicBezTo>
                <a:lnTo>
                  <a:pt x="6347949" y="0"/>
                </a:lnTo>
                <a:cubicBezTo>
                  <a:pt x="6392862" y="0"/>
                  <a:pt x="6429272" y="36410"/>
                  <a:pt x="6429272" y="81323"/>
                </a:cubicBezTo>
                <a:lnTo>
                  <a:pt x="6429272" y="731908"/>
                </a:lnTo>
                <a:cubicBezTo>
                  <a:pt x="6429272" y="776821"/>
                  <a:pt x="6392862" y="813231"/>
                  <a:pt x="6347949" y="813231"/>
                </a:cubicBezTo>
                <a:lnTo>
                  <a:pt x="81323" y="813231"/>
                </a:lnTo>
                <a:cubicBezTo>
                  <a:pt x="36410" y="813231"/>
                  <a:pt x="0" y="776821"/>
                  <a:pt x="0" y="731908"/>
                </a:cubicBezTo>
                <a:lnTo>
                  <a:pt x="0" y="81323"/>
                </a:lnTo>
                <a:close/>
              </a:path>
            </a:pathLst>
          </a:custGeom>
          <a:solidFill>
            <a:srgbClr val="AFEAFF"/>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4">
              <a:hueOff val="0"/>
              <a:satOff val="0"/>
              <a:lumOff val="0"/>
              <a:alphaOff val="0"/>
            </a:schemeClr>
          </a:fillRef>
          <a:effectRef idx="0">
            <a:scrgbClr r="0" g="0" b="0"/>
          </a:effectRef>
          <a:fontRef idx="minor">
            <a:schemeClr val="lt1"/>
          </a:fontRef>
        </p:style>
        <p:txBody>
          <a:bodyPr spcFirstLastPara="0" vert="horz" wrap="square" lIns="180000" tIns="100019" rIns="0" bIns="100019" numCol="1" spcCol="1270" anchor="ctr" anchorCtr="0">
            <a:noAutofit/>
          </a:bodyPr>
          <a:lstStyle/>
          <a:p>
            <a:pPr lvl="0" defTabSz="889000">
              <a:lnSpc>
                <a:spcPct val="90000"/>
              </a:lnSpc>
              <a:spcBef>
                <a:spcPct val="0"/>
              </a:spcBef>
              <a:spcAft>
                <a:spcPct val="35000"/>
              </a:spcAft>
            </a:pPr>
            <a:r>
              <a:rPr lang="en-IN" sz="2000" dirty="0">
                <a:solidFill>
                  <a:schemeClr val="tx1"/>
                </a:solidFill>
              </a:rPr>
              <a:t>Module-6 -Other Important Points</a:t>
            </a:r>
          </a:p>
        </p:txBody>
      </p:sp>
      <p:sp>
        <p:nvSpPr>
          <p:cNvPr id="20" name="Freeform: Shape 19">
            <a:extLst>
              <a:ext uri="{FF2B5EF4-FFF2-40B4-BE49-F238E27FC236}">
                <a16:creationId xmlns:a16="http://schemas.microsoft.com/office/drawing/2014/main" id="{585B7687-6557-19CE-B16C-B9F55815B2CF}"/>
              </a:ext>
            </a:extLst>
          </p:cNvPr>
          <p:cNvSpPr/>
          <p:nvPr/>
        </p:nvSpPr>
        <p:spPr>
          <a:xfrm>
            <a:off x="3931195" y="1268449"/>
            <a:ext cx="6076256" cy="749333"/>
          </a:xfrm>
          <a:custGeom>
            <a:avLst/>
            <a:gdLst>
              <a:gd name="connsiteX0" fmla="*/ 0 w 6429272"/>
              <a:gd name="connsiteY0" fmla="*/ 81323 h 813231"/>
              <a:gd name="connsiteX1" fmla="*/ 81323 w 6429272"/>
              <a:gd name="connsiteY1" fmla="*/ 0 h 813231"/>
              <a:gd name="connsiteX2" fmla="*/ 6347949 w 6429272"/>
              <a:gd name="connsiteY2" fmla="*/ 0 h 813231"/>
              <a:gd name="connsiteX3" fmla="*/ 6429272 w 6429272"/>
              <a:gd name="connsiteY3" fmla="*/ 81323 h 813231"/>
              <a:gd name="connsiteX4" fmla="*/ 6429272 w 6429272"/>
              <a:gd name="connsiteY4" fmla="*/ 731908 h 813231"/>
              <a:gd name="connsiteX5" fmla="*/ 6347949 w 6429272"/>
              <a:gd name="connsiteY5" fmla="*/ 813231 h 813231"/>
              <a:gd name="connsiteX6" fmla="*/ 81323 w 6429272"/>
              <a:gd name="connsiteY6" fmla="*/ 813231 h 813231"/>
              <a:gd name="connsiteX7" fmla="*/ 0 w 6429272"/>
              <a:gd name="connsiteY7" fmla="*/ 731908 h 813231"/>
              <a:gd name="connsiteX8" fmla="*/ 0 w 6429272"/>
              <a:gd name="connsiteY8" fmla="*/ 81323 h 81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9272" h="813231">
                <a:moveTo>
                  <a:pt x="0" y="81323"/>
                </a:moveTo>
                <a:cubicBezTo>
                  <a:pt x="0" y="36410"/>
                  <a:pt x="36410" y="0"/>
                  <a:pt x="81323" y="0"/>
                </a:cubicBezTo>
                <a:lnTo>
                  <a:pt x="6347949" y="0"/>
                </a:lnTo>
                <a:cubicBezTo>
                  <a:pt x="6392862" y="0"/>
                  <a:pt x="6429272" y="36410"/>
                  <a:pt x="6429272" y="81323"/>
                </a:cubicBezTo>
                <a:lnTo>
                  <a:pt x="6429272" y="731908"/>
                </a:lnTo>
                <a:cubicBezTo>
                  <a:pt x="6429272" y="776821"/>
                  <a:pt x="6392862" y="813231"/>
                  <a:pt x="6347949" y="813231"/>
                </a:cubicBezTo>
                <a:lnTo>
                  <a:pt x="81323" y="813231"/>
                </a:lnTo>
                <a:cubicBezTo>
                  <a:pt x="36410" y="813231"/>
                  <a:pt x="0" y="776821"/>
                  <a:pt x="0" y="731908"/>
                </a:cubicBezTo>
                <a:lnTo>
                  <a:pt x="0" y="81323"/>
                </a:lnTo>
                <a:close/>
              </a:path>
            </a:pathLst>
          </a:custGeom>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4">
              <a:hueOff val="0"/>
              <a:satOff val="0"/>
              <a:lumOff val="0"/>
              <a:alphaOff val="0"/>
            </a:schemeClr>
          </a:fillRef>
          <a:effectRef idx="0">
            <a:scrgbClr r="0" g="0" b="0"/>
          </a:effectRef>
          <a:fontRef idx="minor">
            <a:schemeClr val="lt1"/>
          </a:fontRef>
        </p:style>
        <p:txBody>
          <a:bodyPr spcFirstLastPara="0" vert="horz" wrap="square" lIns="180000" tIns="100019" rIns="0" bIns="100019" numCol="1" spcCol="1270" anchor="ctr" anchorCtr="0">
            <a:noAutofit/>
          </a:bodyPr>
          <a:lstStyle/>
          <a:p>
            <a:pPr marL="0" lvl="0" indent="0" algn="l" defTabSz="889000">
              <a:lnSpc>
                <a:spcPct val="90000"/>
              </a:lnSpc>
              <a:spcBef>
                <a:spcPct val="0"/>
              </a:spcBef>
              <a:spcAft>
                <a:spcPct val="35000"/>
              </a:spcAft>
              <a:buNone/>
            </a:pPr>
            <a:r>
              <a:rPr lang="en-IN" sz="2000" kern="1200" dirty="0">
                <a:solidFill>
                  <a:schemeClr val="tx1"/>
                </a:solidFill>
                <a:effectLst/>
                <a:latin typeface="+mn-lt"/>
              </a:rPr>
              <a:t>Module-1 –</a:t>
            </a:r>
            <a:r>
              <a:rPr lang="en-IN" sz="2000" dirty="0">
                <a:solidFill>
                  <a:schemeClr val="tx1"/>
                </a:solidFill>
              </a:rPr>
              <a:t>Introduction to interviews</a:t>
            </a:r>
            <a:endParaRPr lang="en-IN" sz="2000" kern="1200" dirty="0">
              <a:solidFill>
                <a:schemeClr val="tx1"/>
              </a:solidFill>
              <a:effectLst/>
              <a:latin typeface="+mn-lt"/>
            </a:endParaRPr>
          </a:p>
        </p:txBody>
      </p:sp>
      <p:sp>
        <p:nvSpPr>
          <p:cNvPr id="21" name="Freeform: Shape 20">
            <a:extLst>
              <a:ext uri="{FF2B5EF4-FFF2-40B4-BE49-F238E27FC236}">
                <a16:creationId xmlns:a16="http://schemas.microsoft.com/office/drawing/2014/main" id="{EB1E9BDF-5BE9-E1AA-B7A8-7406E215692B}"/>
              </a:ext>
            </a:extLst>
          </p:cNvPr>
          <p:cNvSpPr/>
          <p:nvPr/>
        </p:nvSpPr>
        <p:spPr>
          <a:xfrm>
            <a:off x="4374602" y="2121858"/>
            <a:ext cx="5937792" cy="749333"/>
          </a:xfrm>
          <a:custGeom>
            <a:avLst/>
            <a:gdLst>
              <a:gd name="connsiteX0" fmla="*/ 0 w 6429272"/>
              <a:gd name="connsiteY0" fmla="*/ 81323 h 813231"/>
              <a:gd name="connsiteX1" fmla="*/ 81323 w 6429272"/>
              <a:gd name="connsiteY1" fmla="*/ 0 h 813231"/>
              <a:gd name="connsiteX2" fmla="*/ 6347949 w 6429272"/>
              <a:gd name="connsiteY2" fmla="*/ 0 h 813231"/>
              <a:gd name="connsiteX3" fmla="*/ 6429272 w 6429272"/>
              <a:gd name="connsiteY3" fmla="*/ 81323 h 813231"/>
              <a:gd name="connsiteX4" fmla="*/ 6429272 w 6429272"/>
              <a:gd name="connsiteY4" fmla="*/ 731908 h 813231"/>
              <a:gd name="connsiteX5" fmla="*/ 6347949 w 6429272"/>
              <a:gd name="connsiteY5" fmla="*/ 813231 h 813231"/>
              <a:gd name="connsiteX6" fmla="*/ 81323 w 6429272"/>
              <a:gd name="connsiteY6" fmla="*/ 813231 h 813231"/>
              <a:gd name="connsiteX7" fmla="*/ 0 w 6429272"/>
              <a:gd name="connsiteY7" fmla="*/ 731908 h 813231"/>
              <a:gd name="connsiteX8" fmla="*/ 0 w 6429272"/>
              <a:gd name="connsiteY8" fmla="*/ 81323 h 81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9272" h="813231">
                <a:moveTo>
                  <a:pt x="0" y="81323"/>
                </a:moveTo>
                <a:cubicBezTo>
                  <a:pt x="0" y="36410"/>
                  <a:pt x="36410" y="0"/>
                  <a:pt x="81323" y="0"/>
                </a:cubicBezTo>
                <a:lnTo>
                  <a:pt x="6347949" y="0"/>
                </a:lnTo>
                <a:cubicBezTo>
                  <a:pt x="6392862" y="0"/>
                  <a:pt x="6429272" y="36410"/>
                  <a:pt x="6429272" y="81323"/>
                </a:cubicBezTo>
                <a:lnTo>
                  <a:pt x="6429272" y="731908"/>
                </a:lnTo>
                <a:cubicBezTo>
                  <a:pt x="6429272" y="776821"/>
                  <a:pt x="6392862" y="813231"/>
                  <a:pt x="6347949" y="813231"/>
                </a:cubicBezTo>
                <a:lnTo>
                  <a:pt x="81323" y="813231"/>
                </a:lnTo>
                <a:cubicBezTo>
                  <a:pt x="36410" y="813231"/>
                  <a:pt x="0" y="776821"/>
                  <a:pt x="0" y="731908"/>
                </a:cubicBezTo>
                <a:lnTo>
                  <a:pt x="0" y="81323"/>
                </a:lnTo>
                <a:close/>
              </a:path>
            </a:pathLst>
          </a:custGeom>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4">
              <a:hueOff val="2450223"/>
              <a:satOff val="-10194"/>
              <a:lumOff val="2402"/>
              <a:alphaOff val="0"/>
            </a:schemeClr>
          </a:fillRef>
          <a:effectRef idx="0">
            <a:scrgbClr r="0" g="0" b="0"/>
          </a:effectRef>
          <a:fontRef idx="minor">
            <a:schemeClr val="lt1"/>
          </a:fontRef>
        </p:style>
        <p:txBody>
          <a:bodyPr spcFirstLastPara="0" vert="horz" wrap="square" lIns="180000" tIns="100019" rIns="0" bIns="100019" numCol="1" spcCol="1270" anchor="ctr" anchorCtr="0">
            <a:noAutofit/>
          </a:bodyPr>
          <a:lstStyle/>
          <a:p>
            <a:pPr lvl="0" defTabSz="844550">
              <a:lnSpc>
                <a:spcPct val="90000"/>
              </a:lnSpc>
              <a:spcBef>
                <a:spcPct val="0"/>
              </a:spcBef>
              <a:spcAft>
                <a:spcPct val="35000"/>
              </a:spcAft>
            </a:pPr>
            <a:r>
              <a:rPr lang="en-IN" sz="2000" kern="1200" dirty="0">
                <a:solidFill>
                  <a:schemeClr val="tx1"/>
                </a:solidFill>
                <a:effectLst/>
              </a:rPr>
              <a:t>Module-2 –</a:t>
            </a:r>
            <a:r>
              <a:rPr lang="en-IN" sz="2000" dirty="0">
                <a:solidFill>
                  <a:schemeClr val="tx1"/>
                </a:solidFill>
              </a:rPr>
              <a:t>Introduction to competency</a:t>
            </a:r>
          </a:p>
        </p:txBody>
      </p:sp>
      <p:sp>
        <p:nvSpPr>
          <p:cNvPr id="22" name="Freeform: Shape 21">
            <a:extLst>
              <a:ext uri="{FF2B5EF4-FFF2-40B4-BE49-F238E27FC236}">
                <a16:creationId xmlns:a16="http://schemas.microsoft.com/office/drawing/2014/main" id="{E6B46319-7DB4-2892-3084-A56ECB407641}"/>
              </a:ext>
            </a:extLst>
          </p:cNvPr>
          <p:cNvSpPr/>
          <p:nvPr/>
        </p:nvSpPr>
        <p:spPr>
          <a:xfrm>
            <a:off x="4818008" y="2975266"/>
            <a:ext cx="5937792" cy="749333"/>
          </a:xfrm>
          <a:custGeom>
            <a:avLst/>
            <a:gdLst>
              <a:gd name="connsiteX0" fmla="*/ 0 w 6429272"/>
              <a:gd name="connsiteY0" fmla="*/ 81323 h 813231"/>
              <a:gd name="connsiteX1" fmla="*/ 81323 w 6429272"/>
              <a:gd name="connsiteY1" fmla="*/ 0 h 813231"/>
              <a:gd name="connsiteX2" fmla="*/ 6347949 w 6429272"/>
              <a:gd name="connsiteY2" fmla="*/ 0 h 813231"/>
              <a:gd name="connsiteX3" fmla="*/ 6429272 w 6429272"/>
              <a:gd name="connsiteY3" fmla="*/ 81323 h 813231"/>
              <a:gd name="connsiteX4" fmla="*/ 6429272 w 6429272"/>
              <a:gd name="connsiteY4" fmla="*/ 731908 h 813231"/>
              <a:gd name="connsiteX5" fmla="*/ 6347949 w 6429272"/>
              <a:gd name="connsiteY5" fmla="*/ 813231 h 813231"/>
              <a:gd name="connsiteX6" fmla="*/ 81323 w 6429272"/>
              <a:gd name="connsiteY6" fmla="*/ 813231 h 813231"/>
              <a:gd name="connsiteX7" fmla="*/ 0 w 6429272"/>
              <a:gd name="connsiteY7" fmla="*/ 731908 h 813231"/>
              <a:gd name="connsiteX8" fmla="*/ 0 w 6429272"/>
              <a:gd name="connsiteY8" fmla="*/ 81323 h 81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9272" h="813231">
                <a:moveTo>
                  <a:pt x="0" y="81323"/>
                </a:moveTo>
                <a:cubicBezTo>
                  <a:pt x="0" y="36410"/>
                  <a:pt x="36410" y="0"/>
                  <a:pt x="81323" y="0"/>
                </a:cubicBezTo>
                <a:lnTo>
                  <a:pt x="6347949" y="0"/>
                </a:lnTo>
                <a:cubicBezTo>
                  <a:pt x="6392862" y="0"/>
                  <a:pt x="6429272" y="36410"/>
                  <a:pt x="6429272" y="81323"/>
                </a:cubicBezTo>
                <a:lnTo>
                  <a:pt x="6429272" y="731908"/>
                </a:lnTo>
                <a:cubicBezTo>
                  <a:pt x="6429272" y="776821"/>
                  <a:pt x="6392862" y="813231"/>
                  <a:pt x="6347949" y="813231"/>
                </a:cubicBezTo>
                <a:lnTo>
                  <a:pt x="81323" y="813231"/>
                </a:lnTo>
                <a:cubicBezTo>
                  <a:pt x="36410" y="813231"/>
                  <a:pt x="0" y="776821"/>
                  <a:pt x="0" y="731908"/>
                </a:cubicBezTo>
                <a:lnTo>
                  <a:pt x="0" y="81323"/>
                </a:lnTo>
                <a:close/>
              </a:path>
            </a:pathLst>
          </a:custGeom>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4">
              <a:hueOff val="4900445"/>
              <a:satOff val="-20388"/>
              <a:lumOff val="4804"/>
              <a:alphaOff val="0"/>
            </a:schemeClr>
          </a:fillRef>
          <a:effectRef idx="0">
            <a:scrgbClr r="0" g="0" b="0"/>
          </a:effectRef>
          <a:fontRef idx="minor">
            <a:schemeClr val="lt1"/>
          </a:fontRef>
        </p:style>
        <p:txBody>
          <a:bodyPr spcFirstLastPara="0" vert="horz" wrap="square" lIns="180000" tIns="100019" rIns="0" bIns="100019" numCol="1" spcCol="1270" anchor="ctr" anchorCtr="0">
            <a:noAutofit/>
          </a:bodyPr>
          <a:lstStyle/>
          <a:p>
            <a:pPr marL="0" lvl="0" indent="0" algn="l" defTabSz="889000">
              <a:lnSpc>
                <a:spcPct val="90000"/>
              </a:lnSpc>
              <a:spcBef>
                <a:spcPct val="0"/>
              </a:spcBef>
              <a:spcAft>
                <a:spcPct val="35000"/>
              </a:spcAft>
              <a:buNone/>
            </a:pPr>
            <a:r>
              <a:rPr lang="en-IN" sz="2000" kern="1200" dirty="0">
                <a:solidFill>
                  <a:schemeClr val="tx1"/>
                </a:solidFill>
                <a:effectLst/>
                <a:latin typeface="+mn-lt"/>
              </a:rPr>
              <a:t>Module-3 -Pre Interview Process</a:t>
            </a:r>
          </a:p>
        </p:txBody>
      </p:sp>
      <p:sp>
        <p:nvSpPr>
          <p:cNvPr id="23" name="Freeform: Shape 22">
            <a:extLst>
              <a:ext uri="{FF2B5EF4-FFF2-40B4-BE49-F238E27FC236}">
                <a16:creationId xmlns:a16="http://schemas.microsoft.com/office/drawing/2014/main" id="{D61D2939-5876-1BFF-FDF2-E241AD5EE8A3}"/>
              </a:ext>
            </a:extLst>
          </p:cNvPr>
          <p:cNvSpPr/>
          <p:nvPr/>
        </p:nvSpPr>
        <p:spPr>
          <a:xfrm>
            <a:off x="5261415" y="3828674"/>
            <a:ext cx="5937792" cy="749333"/>
          </a:xfrm>
          <a:custGeom>
            <a:avLst/>
            <a:gdLst>
              <a:gd name="connsiteX0" fmla="*/ 0 w 6429272"/>
              <a:gd name="connsiteY0" fmla="*/ 81323 h 813231"/>
              <a:gd name="connsiteX1" fmla="*/ 81323 w 6429272"/>
              <a:gd name="connsiteY1" fmla="*/ 0 h 813231"/>
              <a:gd name="connsiteX2" fmla="*/ 6347949 w 6429272"/>
              <a:gd name="connsiteY2" fmla="*/ 0 h 813231"/>
              <a:gd name="connsiteX3" fmla="*/ 6429272 w 6429272"/>
              <a:gd name="connsiteY3" fmla="*/ 81323 h 813231"/>
              <a:gd name="connsiteX4" fmla="*/ 6429272 w 6429272"/>
              <a:gd name="connsiteY4" fmla="*/ 731908 h 813231"/>
              <a:gd name="connsiteX5" fmla="*/ 6347949 w 6429272"/>
              <a:gd name="connsiteY5" fmla="*/ 813231 h 813231"/>
              <a:gd name="connsiteX6" fmla="*/ 81323 w 6429272"/>
              <a:gd name="connsiteY6" fmla="*/ 813231 h 813231"/>
              <a:gd name="connsiteX7" fmla="*/ 0 w 6429272"/>
              <a:gd name="connsiteY7" fmla="*/ 731908 h 813231"/>
              <a:gd name="connsiteX8" fmla="*/ 0 w 6429272"/>
              <a:gd name="connsiteY8" fmla="*/ 81323 h 81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9272" h="813231">
                <a:moveTo>
                  <a:pt x="0" y="81323"/>
                </a:moveTo>
                <a:cubicBezTo>
                  <a:pt x="0" y="36410"/>
                  <a:pt x="36410" y="0"/>
                  <a:pt x="81323" y="0"/>
                </a:cubicBezTo>
                <a:lnTo>
                  <a:pt x="6347949" y="0"/>
                </a:lnTo>
                <a:cubicBezTo>
                  <a:pt x="6392862" y="0"/>
                  <a:pt x="6429272" y="36410"/>
                  <a:pt x="6429272" y="81323"/>
                </a:cubicBezTo>
                <a:lnTo>
                  <a:pt x="6429272" y="731908"/>
                </a:lnTo>
                <a:cubicBezTo>
                  <a:pt x="6429272" y="776821"/>
                  <a:pt x="6392862" y="813231"/>
                  <a:pt x="6347949" y="813231"/>
                </a:cubicBezTo>
                <a:lnTo>
                  <a:pt x="81323" y="813231"/>
                </a:lnTo>
                <a:cubicBezTo>
                  <a:pt x="36410" y="813231"/>
                  <a:pt x="0" y="776821"/>
                  <a:pt x="0" y="731908"/>
                </a:cubicBezTo>
                <a:lnTo>
                  <a:pt x="0" y="81323"/>
                </a:lnTo>
                <a:close/>
              </a:path>
            </a:pathLst>
          </a:custGeom>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4">
              <a:hueOff val="7350668"/>
              <a:satOff val="-30583"/>
              <a:lumOff val="7206"/>
              <a:alphaOff val="0"/>
            </a:schemeClr>
          </a:fillRef>
          <a:effectRef idx="0">
            <a:scrgbClr r="0" g="0" b="0"/>
          </a:effectRef>
          <a:fontRef idx="minor">
            <a:schemeClr val="lt1"/>
          </a:fontRef>
        </p:style>
        <p:txBody>
          <a:bodyPr spcFirstLastPara="0" vert="horz" wrap="square" lIns="180000" tIns="100019" rIns="0" bIns="100019" numCol="1" spcCol="1270" anchor="ctr" anchorCtr="0">
            <a:noAutofit/>
          </a:bodyPr>
          <a:lstStyle/>
          <a:p>
            <a:pPr marL="0" lvl="0" indent="0" defTabSz="844550">
              <a:lnSpc>
                <a:spcPct val="90000"/>
              </a:lnSpc>
              <a:spcBef>
                <a:spcPct val="0"/>
              </a:spcBef>
              <a:spcAft>
                <a:spcPct val="35000"/>
              </a:spcAft>
              <a:buNone/>
            </a:pPr>
            <a:r>
              <a:rPr lang="en-IN" sz="2000" kern="1200" dirty="0">
                <a:solidFill>
                  <a:schemeClr val="tx1"/>
                </a:solidFill>
                <a:effectLst/>
                <a:latin typeface="+mn-lt"/>
              </a:rPr>
              <a:t>Module-4 -During Interview</a:t>
            </a:r>
          </a:p>
        </p:txBody>
      </p:sp>
      <p:sp>
        <p:nvSpPr>
          <p:cNvPr id="24" name="Freeform: Shape 23">
            <a:extLst>
              <a:ext uri="{FF2B5EF4-FFF2-40B4-BE49-F238E27FC236}">
                <a16:creationId xmlns:a16="http://schemas.microsoft.com/office/drawing/2014/main" id="{52C586F2-928B-30F1-2474-39A16B0B4B17}"/>
              </a:ext>
            </a:extLst>
          </p:cNvPr>
          <p:cNvSpPr/>
          <p:nvPr/>
        </p:nvSpPr>
        <p:spPr>
          <a:xfrm>
            <a:off x="5704821" y="4682083"/>
            <a:ext cx="5937792" cy="749333"/>
          </a:xfrm>
          <a:custGeom>
            <a:avLst/>
            <a:gdLst>
              <a:gd name="connsiteX0" fmla="*/ 0 w 6429272"/>
              <a:gd name="connsiteY0" fmla="*/ 81323 h 813231"/>
              <a:gd name="connsiteX1" fmla="*/ 81323 w 6429272"/>
              <a:gd name="connsiteY1" fmla="*/ 0 h 813231"/>
              <a:gd name="connsiteX2" fmla="*/ 6347949 w 6429272"/>
              <a:gd name="connsiteY2" fmla="*/ 0 h 813231"/>
              <a:gd name="connsiteX3" fmla="*/ 6429272 w 6429272"/>
              <a:gd name="connsiteY3" fmla="*/ 81323 h 813231"/>
              <a:gd name="connsiteX4" fmla="*/ 6429272 w 6429272"/>
              <a:gd name="connsiteY4" fmla="*/ 731908 h 813231"/>
              <a:gd name="connsiteX5" fmla="*/ 6347949 w 6429272"/>
              <a:gd name="connsiteY5" fmla="*/ 813231 h 813231"/>
              <a:gd name="connsiteX6" fmla="*/ 81323 w 6429272"/>
              <a:gd name="connsiteY6" fmla="*/ 813231 h 813231"/>
              <a:gd name="connsiteX7" fmla="*/ 0 w 6429272"/>
              <a:gd name="connsiteY7" fmla="*/ 731908 h 813231"/>
              <a:gd name="connsiteX8" fmla="*/ 0 w 6429272"/>
              <a:gd name="connsiteY8" fmla="*/ 81323 h 81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9272" h="813231">
                <a:moveTo>
                  <a:pt x="0" y="81323"/>
                </a:moveTo>
                <a:cubicBezTo>
                  <a:pt x="0" y="36410"/>
                  <a:pt x="36410" y="0"/>
                  <a:pt x="81323" y="0"/>
                </a:cubicBezTo>
                <a:lnTo>
                  <a:pt x="6347949" y="0"/>
                </a:lnTo>
                <a:cubicBezTo>
                  <a:pt x="6392862" y="0"/>
                  <a:pt x="6429272" y="36410"/>
                  <a:pt x="6429272" y="81323"/>
                </a:cubicBezTo>
                <a:lnTo>
                  <a:pt x="6429272" y="731908"/>
                </a:lnTo>
                <a:cubicBezTo>
                  <a:pt x="6429272" y="776821"/>
                  <a:pt x="6392862" y="813231"/>
                  <a:pt x="6347949" y="813231"/>
                </a:cubicBezTo>
                <a:lnTo>
                  <a:pt x="81323" y="813231"/>
                </a:lnTo>
                <a:cubicBezTo>
                  <a:pt x="36410" y="813231"/>
                  <a:pt x="0" y="776821"/>
                  <a:pt x="0" y="731908"/>
                </a:cubicBezTo>
                <a:lnTo>
                  <a:pt x="0" y="81323"/>
                </a:lnTo>
                <a:close/>
              </a:path>
            </a:pathLst>
          </a:custGeom>
          <a:solidFill>
            <a:srgbClr val="00B0F0"/>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4">
              <a:hueOff val="9800891"/>
              <a:satOff val="-40777"/>
              <a:lumOff val="9608"/>
              <a:alphaOff val="0"/>
            </a:schemeClr>
          </a:fillRef>
          <a:effectRef idx="0">
            <a:scrgbClr r="0" g="0" b="0"/>
          </a:effectRef>
          <a:fontRef idx="minor">
            <a:schemeClr val="lt1"/>
          </a:fontRef>
        </p:style>
        <p:txBody>
          <a:bodyPr spcFirstLastPara="0" vert="horz" wrap="square" lIns="180000" tIns="100019" rIns="0" bIns="100019" numCol="1" spcCol="1270" anchor="ctr" anchorCtr="0">
            <a:noAutofit/>
          </a:bodyPr>
          <a:lstStyle/>
          <a:p>
            <a:pPr marL="0" lvl="0" indent="0" defTabSz="844550">
              <a:lnSpc>
                <a:spcPct val="90000"/>
              </a:lnSpc>
              <a:spcBef>
                <a:spcPct val="0"/>
              </a:spcBef>
              <a:spcAft>
                <a:spcPct val="35000"/>
              </a:spcAft>
              <a:buNone/>
            </a:pPr>
            <a:r>
              <a:rPr lang="en-IN" sz="2000" kern="1200" dirty="0">
                <a:solidFill>
                  <a:schemeClr val="tx1"/>
                </a:solidFill>
                <a:effectLst/>
              </a:rPr>
              <a:t>Module-5 -</a:t>
            </a:r>
            <a:r>
              <a:rPr lang="en-IN" sz="2000" kern="1200" dirty="0">
                <a:solidFill>
                  <a:schemeClr val="tx1"/>
                </a:solidFill>
                <a:effectLst/>
                <a:latin typeface="Swis721 Cn BT" panose="020B0506020202030204" pitchFamily="34" charset="0"/>
              </a:rPr>
              <a:t>Post Interview</a:t>
            </a:r>
          </a:p>
        </p:txBody>
      </p:sp>
      <p:sp>
        <p:nvSpPr>
          <p:cNvPr id="25" name="Freeform: Shape 24">
            <a:extLst>
              <a:ext uri="{FF2B5EF4-FFF2-40B4-BE49-F238E27FC236}">
                <a16:creationId xmlns:a16="http://schemas.microsoft.com/office/drawing/2014/main" id="{175266AC-022B-950D-16B3-4439E3C18873}"/>
              </a:ext>
            </a:extLst>
          </p:cNvPr>
          <p:cNvSpPr/>
          <p:nvPr/>
        </p:nvSpPr>
        <p:spPr>
          <a:xfrm>
            <a:off x="9447470" y="1815878"/>
            <a:ext cx="488192" cy="487067"/>
          </a:xfrm>
          <a:custGeom>
            <a:avLst/>
            <a:gdLst>
              <a:gd name="connsiteX0" fmla="*/ 0 w 528600"/>
              <a:gd name="connsiteY0" fmla="*/ 290730 h 528600"/>
              <a:gd name="connsiteX1" fmla="*/ 118935 w 528600"/>
              <a:gd name="connsiteY1" fmla="*/ 290730 h 528600"/>
              <a:gd name="connsiteX2" fmla="*/ 118935 w 528600"/>
              <a:gd name="connsiteY2" fmla="*/ 0 h 528600"/>
              <a:gd name="connsiteX3" fmla="*/ 409665 w 528600"/>
              <a:gd name="connsiteY3" fmla="*/ 0 h 528600"/>
              <a:gd name="connsiteX4" fmla="*/ 409665 w 528600"/>
              <a:gd name="connsiteY4" fmla="*/ 290730 h 528600"/>
              <a:gd name="connsiteX5" fmla="*/ 528600 w 528600"/>
              <a:gd name="connsiteY5" fmla="*/ 290730 h 528600"/>
              <a:gd name="connsiteX6" fmla="*/ 264300 w 528600"/>
              <a:gd name="connsiteY6" fmla="*/ 528600 h 528600"/>
              <a:gd name="connsiteX7" fmla="*/ 0 w 528600"/>
              <a:gd name="connsiteY7" fmla="*/ 290730 h 5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600" h="528600">
                <a:moveTo>
                  <a:pt x="0" y="290730"/>
                </a:moveTo>
                <a:lnTo>
                  <a:pt x="118935" y="290730"/>
                </a:lnTo>
                <a:lnTo>
                  <a:pt x="118935" y="0"/>
                </a:lnTo>
                <a:lnTo>
                  <a:pt x="409665" y="0"/>
                </a:lnTo>
                <a:lnTo>
                  <a:pt x="409665" y="290730"/>
                </a:lnTo>
                <a:lnTo>
                  <a:pt x="528600" y="290730"/>
                </a:lnTo>
                <a:lnTo>
                  <a:pt x="264300" y="528600"/>
                </a:lnTo>
                <a:lnTo>
                  <a:pt x="0" y="290730"/>
                </a:lnTo>
                <a:close/>
              </a:path>
            </a:pathLst>
          </a:custGeom>
          <a:effectLst>
            <a:outerShdw blurRad="50800" dist="38100" dir="16200000" rotWithShape="0">
              <a:prstClr val="black">
                <a:alpha val="40000"/>
              </a:prstClr>
            </a:outerShdw>
          </a:effectLst>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rgbClr r="0" g="0" b="0"/>
          </a:effectRef>
          <a:fontRef idx="minor">
            <a:schemeClr val="dk1">
              <a:hueOff val="0"/>
              <a:satOff val="0"/>
              <a:lumOff val="0"/>
              <a:alphaOff val="0"/>
            </a:schemeClr>
          </a:fontRef>
        </p:style>
        <p:txBody>
          <a:bodyPr spcFirstLastPara="0" vert="horz" wrap="square" lIns="151955" tIns="33020" rIns="151955" bIns="163848" numCol="1" spcCol="1270" anchor="ctr" anchorCtr="0">
            <a:noAutofit/>
          </a:bodyPr>
          <a:lstStyle/>
          <a:p>
            <a:pPr marL="0" lvl="0" indent="0" algn="ctr" defTabSz="1160145">
              <a:lnSpc>
                <a:spcPct val="90000"/>
              </a:lnSpc>
              <a:spcBef>
                <a:spcPct val="0"/>
              </a:spcBef>
              <a:spcAft>
                <a:spcPct val="35000"/>
              </a:spcAft>
              <a:buNone/>
            </a:pPr>
            <a:endParaRPr lang="en-US" sz="2610" kern="1200" dirty="0">
              <a:effectLst>
                <a:outerShdw blurRad="38100" dist="38100" dir="2700000" algn="tl">
                  <a:srgbClr val="000000">
                    <a:alpha val="43137"/>
                  </a:srgbClr>
                </a:outerShdw>
              </a:effectLst>
            </a:endParaRPr>
          </a:p>
        </p:txBody>
      </p:sp>
      <p:sp>
        <p:nvSpPr>
          <p:cNvPr id="26" name="Freeform: Shape 25">
            <a:extLst>
              <a:ext uri="{FF2B5EF4-FFF2-40B4-BE49-F238E27FC236}">
                <a16:creationId xmlns:a16="http://schemas.microsoft.com/office/drawing/2014/main" id="{E0FC5D57-96EB-B0F9-EAE2-F2E878108CF5}"/>
              </a:ext>
            </a:extLst>
          </p:cNvPr>
          <p:cNvSpPr/>
          <p:nvPr/>
        </p:nvSpPr>
        <p:spPr>
          <a:xfrm>
            <a:off x="9748002" y="2669288"/>
            <a:ext cx="488192" cy="487067"/>
          </a:xfrm>
          <a:custGeom>
            <a:avLst/>
            <a:gdLst>
              <a:gd name="connsiteX0" fmla="*/ 0 w 528600"/>
              <a:gd name="connsiteY0" fmla="*/ 290730 h 528600"/>
              <a:gd name="connsiteX1" fmla="*/ 118935 w 528600"/>
              <a:gd name="connsiteY1" fmla="*/ 290730 h 528600"/>
              <a:gd name="connsiteX2" fmla="*/ 118935 w 528600"/>
              <a:gd name="connsiteY2" fmla="*/ 0 h 528600"/>
              <a:gd name="connsiteX3" fmla="*/ 409665 w 528600"/>
              <a:gd name="connsiteY3" fmla="*/ 0 h 528600"/>
              <a:gd name="connsiteX4" fmla="*/ 409665 w 528600"/>
              <a:gd name="connsiteY4" fmla="*/ 290730 h 528600"/>
              <a:gd name="connsiteX5" fmla="*/ 528600 w 528600"/>
              <a:gd name="connsiteY5" fmla="*/ 290730 h 528600"/>
              <a:gd name="connsiteX6" fmla="*/ 264300 w 528600"/>
              <a:gd name="connsiteY6" fmla="*/ 528600 h 528600"/>
              <a:gd name="connsiteX7" fmla="*/ 0 w 528600"/>
              <a:gd name="connsiteY7" fmla="*/ 290730 h 5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600" h="528600">
                <a:moveTo>
                  <a:pt x="0" y="290730"/>
                </a:moveTo>
                <a:lnTo>
                  <a:pt x="118935" y="290730"/>
                </a:lnTo>
                <a:lnTo>
                  <a:pt x="118935" y="0"/>
                </a:lnTo>
                <a:lnTo>
                  <a:pt x="409665" y="0"/>
                </a:lnTo>
                <a:lnTo>
                  <a:pt x="409665" y="290730"/>
                </a:lnTo>
                <a:lnTo>
                  <a:pt x="528600" y="290730"/>
                </a:lnTo>
                <a:lnTo>
                  <a:pt x="264300" y="528600"/>
                </a:lnTo>
                <a:lnTo>
                  <a:pt x="0" y="290730"/>
                </a:lnTo>
                <a:close/>
              </a:path>
            </a:pathLst>
          </a:custGeom>
          <a:effectLst>
            <a:outerShdw blurRad="50800" dist="38100" dir="16200000" rotWithShape="0">
              <a:prstClr val="black">
                <a:alpha val="40000"/>
              </a:prstClr>
            </a:outerShdw>
          </a:effectLst>
        </p:spPr>
        <p:style>
          <a:lnRef idx="2">
            <a:schemeClr val="accent4">
              <a:tint val="40000"/>
              <a:alpha val="90000"/>
              <a:hueOff val="3620642"/>
              <a:satOff val="-17082"/>
              <a:lumOff val="-617"/>
              <a:alphaOff val="0"/>
            </a:schemeClr>
          </a:lnRef>
          <a:fillRef idx="1">
            <a:schemeClr val="accent4">
              <a:tint val="40000"/>
              <a:alpha val="90000"/>
              <a:hueOff val="3620642"/>
              <a:satOff val="-17082"/>
              <a:lumOff val="-617"/>
              <a:alphaOff val="0"/>
            </a:schemeClr>
          </a:fillRef>
          <a:effectRef idx="0">
            <a:scrgbClr r="0" g="0" b="0"/>
          </a:effectRef>
          <a:fontRef idx="minor">
            <a:schemeClr val="dk1">
              <a:hueOff val="0"/>
              <a:satOff val="0"/>
              <a:lumOff val="0"/>
              <a:alphaOff val="0"/>
            </a:schemeClr>
          </a:fontRef>
        </p:style>
        <p:txBody>
          <a:bodyPr spcFirstLastPara="0" vert="horz" wrap="square" lIns="151955" tIns="33020" rIns="151955" bIns="163848" numCol="1" spcCol="1270" anchor="ctr" anchorCtr="0">
            <a:noAutofit/>
          </a:bodyPr>
          <a:lstStyle/>
          <a:p>
            <a:pPr marL="0" lvl="0" indent="0" algn="ctr" defTabSz="1160145">
              <a:lnSpc>
                <a:spcPct val="90000"/>
              </a:lnSpc>
              <a:spcBef>
                <a:spcPct val="0"/>
              </a:spcBef>
              <a:spcAft>
                <a:spcPct val="35000"/>
              </a:spcAft>
              <a:buNone/>
            </a:pPr>
            <a:endParaRPr lang="en-US" sz="2610" kern="1200" dirty="0">
              <a:effectLst>
                <a:outerShdw blurRad="38100" dist="38100" dir="2700000" algn="tl">
                  <a:srgbClr val="000000">
                    <a:alpha val="43137"/>
                  </a:srgbClr>
                </a:outerShdw>
              </a:effectLst>
            </a:endParaRPr>
          </a:p>
        </p:txBody>
      </p:sp>
      <p:sp>
        <p:nvSpPr>
          <p:cNvPr id="27" name="Freeform: Shape 26">
            <a:extLst>
              <a:ext uri="{FF2B5EF4-FFF2-40B4-BE49-F238E27FC236}">
                <a16:creationId xmlns:a16="http://schemas.microsoft.com/office/drawing/2014/main" id="{75D4774D-736C-BAF2-FBAA-E00D5B935EC0}"/>
              </a:ext>
            </a:extLst>
          </p:cNvPr>
          <p:cNvSpPr/>
          <p:nvPr/>
        </p:nvSpPr>
        <p:spPr>
          <a:xfrm>
            <a:off x="10191408" y="3510207"/>
            <a:ext cx="488192" cy="487067"/>
          </a:xfrm>
          <a:custGeom>
            <a:avLst/>
            <a:gdLst>
              <a:gd name="connsiteX0" fmla="*/ 0 w 528600"/>
              <a:gd name="connsiteY0" fmla="*/ 290730 h 528600"/>
              <a:gd name="connsiteX1" fmla="*/ 118935 w 528600"/>
              <a:gd name="connsiteY1" fmla="*/ 290730 h 528600"/>
              <a:gd name="connsiteX2" fmla="*/ 118935 w 528600"/>
              <a:gd name="connsiteY2" fmla="*/ 0 h 528600"/>
              <a:gd name="connsiteX3" fmla="*/ 409665 w 528600"/>
              <a:gd name="connsiteY3" fmla="*/ 0 h 528600"/>
              <a:gd name="connsiteX4" fmla="*/ 409665 w 528600"/>
              <a:gd name="connsiteY4" fmla="*/ 290730 h 528600"/>
              <a:gd name="connsiteX5" fmla="*/ 528600 w 528600"/>
              <a:gd name="connsiteY5" fmla="*/ 290730 h 528600"/>
              <a:gd name="connsiteX6" fmla="*/ 264300 w 528600"/>
              <a:gd name="connsiteY6" fmla="*/ 528600 h 528600"/>
              <a:gd name="connsiteX7" fmla="*/ 0 w 528600"/>
              <a:gd name="connsiteY7" fmla="*/ 290730 h 5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600" h="528600">
                <a:moveTo>
                  <a:pt x="0" y="290730"/>
                </a:moveTo>
                <a:lnTo>
                  <a:pt x="118935" y="290730"/>
                </a:lnTo>
                <a:lnTo>
                  <a:pt x="118935" y="0"/>
                </a:lnTo>
                <a:lnTo>
                  <a:pt x="409665" y="0"/>
                </a:lnTo>
                <a:lnTo>
                  <a:pt x="409665" y="290730"/>
                </a:lnTo>
                <a:lnTo>
                  <a:pt x="528600" y="290730"/>
                </a:lnTo>
                <a:lnTo>
                  <a:pt x="264300" y="528600"/>
                </a:lnTo>
                <a:lnTo>
                  <a:pt x="0" y="290730"/>
                </a:lnTo>
                <a:close/>
              </a:path>
            </a:pathLst>
          </a:custGeom>
          <a:effectLst>
            <a:outerShdw blurRad="50800" dist="38100" dir="16200000" rotWithShape="0">
              <a:prstClr val="black">
                <a:alpha val="40000"/>
              </a:prstClr>
            </a:outerShdw>
          </a:effectLst>
        </p:spPr>
        <p:style>
          <a:lnRef idx="2">
            <a:schemeClr val="accent4">
              <a:tint val="40000"/>
              <a:alpha val="90000"/>
              <a:hueOff val="7241284"/>
              <a:satOff val="-34163"/>
              <a:lumOff val="-1234"/>
              <a:alphaOff val="0"/>
            </a:schemeClr>
          </a:lnRef>
          <a:fillRef idx="1">
            <a:schemeClr val="accent4">
              <a:tint val="40000"/>
              <a:alpha val="90000"/>
              <a:hueOff val="7241284"/>
              <a:satOff val="-34163"/>
              <a:lumOff val="-1234"/>
              <a:alphaOff val="0"/>
            </a:schemeClr>
          </a:fillRef>
          <a:effectRef idx="0">
            <a:scrgbClr r="0" g="0" b="0"/>
          </a:effectRef>
          <a:fontRef idx="minor">
            <a:schemeClr val="dk1">
              <a:hueOff val="0"/>
              <a:satOff val="0"/>
              <a:lumOff val="0"/>
              <a:alphaOff val="0"/>
            </a:schemeClr>
          </a:fontRef>
        </p:style>
        <p:txBody>
          <a:bodyPr spcFirstLastPara="0" vert="horz" wrap="square" lIns="151955" tIns="33020" rIns="151955" bIns="163848" numCol="1" spcCol="1270" anchor="ctr" anchorCtr="0">
            <a:noAutofit/>
          </a:bodyPr>
          <a:lstStyle/>
          <a:p>
            <a:pPr marL="0" lvl="0" indent="0" algn="ctr" defTabSz="1160145">
              <a:lnSpc>
                <a:spcPct val="90000"/>
              </a:lnSpc>
              <a:spcBef>
                <a:spcPct val="0"/>
              </a:spcBef>
              <a:spcAft>
                <a:spcPct val="35000"/>
              </a:spcAft>
              <a:buNone/>
            </a:pPr>
            <a:endParaRPr lang="en-US" sz="2610" kern="1200" dirty="0">
              <a:effectLst>
                <a:outerShdw blurRad="38100" dist="38100" dir="2700000" algn="tl">
                  <a:srgbClr val="000000">
                    <a:alpha val="43137"/>
                  </a:srgbClr>
                </a:outerShdw>
              </a:effectLst>
            </a:endParaRPr>
          </a:p>
        </p:txBody>
      </p:sp>
      <p:sp>
        <p:nvSpPr>
          <p:cNvPr id="28" name="Freeform: Shape 27">
            <a:extLst>
              <a:ext uri="{FF2B5EF4-FFF2-40B4-BE49-F238E27FC236}">
                <a16:creationId xmlns:a16="http://schemas.microsoft.com/office/drawing/2014/main" id="{041D9CC7-1F9F-6573-17DF-788D66BBF628}"/>
              </a:ext>
            </a:extLst>
          </p:cNvPr>
          <p:cNvSpPr/>
          <p:nvPr/>
        </p:nvSpPr>
        <p:spPr>
          <a:xfrm>
            <a:off x="10634815" y="4371941"/>
            <a:ext cx="488192" cy="487067"/>
          </a:xfrm>
          <a:custGeom>
            <a:avLst/>
            <a:gdLst>
              <a:gd name="connsiteX0" fmla="*/ 0 w 528600"/>
              <a:gd name="connsiteY0" fmla="*/ 290730 h 528600"/>
              <a:gd name="connsiteX1" fmla="*/ 118935 w 528600"/>
              <a:gd name="connsiteY1" fmla="*/ 290730 h 528600"/>
              <a:gd name="connsiteX2" fmla="*/ 118935 w 528600"/>
              <a:gd name="connsiteY2" fmla="*/ 0 h 528600"/>
              <a:gd name="connsiteX3" fmla="*/ 409665 w 528600"/>
              <a:gd name="connsiteY3" fmla="*/ 0 h 528600"/>
              <a:gd name="connsiteX4" fmla="*/ 409665 w 528600"/>
              <a:gd name="connsiteY4" fmla="*/ 290730 h 528600"/>
              <a:gd name="connsiteX5" fmla="*/ 528600 w 528600"/>
              <a:gd name="connsiteY5" fmla="*/ 290730 h 528600"/>
              <a:gd name="connsiteX6" fmla="*/ 264300 w 528600"/>
              <a:gd name="connsiteY6" fmla="*/ 528600 h 528600"/>
              <a:gd name="connsiteX7" fmla="*/ 0 w 528600"/>
              <a:gd name="connsiteY7" fmla="*/ 290730 h 5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600" h="528600">
                <a:moveTo>
                  <a:pt x="0" y="290730"/>
                </a:moveTo>
                <a:lnTo>
                  <a:pt x="118935" y="290730"/>
                </a:lnTo>
                <a:lnTo>
                  <a:pt x="118935" y="0"/>
                </a:lnTo>
                <a:lnTo>
                  <a:pt x="409665" y="0"/>
                </a:lnTo>
                <a:lnTo>
                  <a:pt x="409665" y="290730"/>
                </a:lnTo>
                <a:lnTo>
                  <a:pt x="528600" y="290730"/>
                </a:lnTo>
                <a:lnTo>
                  <a:pt x="264300" y="528600"/>
                </a:lnTo>
                <a:lnTo>
                  <a:pt x="0" y="290730"/>
                </a:lnTo>
                <a:close/>
              </a:path>
            </a:pathLst>
          </a:custGeom>
          <a:solidFill>
            <a:srgbClr val="A0EEDD"/>
          </a:solidFill>
          <a:ln>
            <a:solidFill>
              <a:srgbClr val="A0EEDD"/>
            </a:solidFill>
          </a:ln>
          <a:effectLst>
            <a:outerShdw blurRad="50800" dist="38100" dir="16200000" rotWithShape="0">
              <a:prstClr val="black">
                <a:alpha val="40000"/>
              </a:prstClr>
            </a:outerShdw>
          </a:effectLst>
        </p:spPr>
        <p:style>
          <a:lnRef idx="2">
            <a:schemeClr val="accent4">
              <a:tint val="40000"/>
              <a:alpha val="90000"/>
              <a:hueOff val="10861925"/>
              <a:satOff val="-51245"/>
              <a:lumOff val="-1851"/>
              <a:alphaOff val="0"/>
            </a:schemeClr>
          </a:lnRef>
          <a:fillRef idx="1">
            <a:schemeClr val="accent4">
              <a:tint val="40000"/>
              <a:alpha val="90000"/>
              <a:hueOff val="10861925"/>
              <a:satOff val="-51245"/>
              <a:lumOff val="-1851"/>
              <a:alphaOff val="0"/>
            </a:schemeClr>
          </a:fillRef>
          <a:effectRef idx="0">
            <a:scrgbClr r="0" g="0" b="0"/>
          </a:effectRef>
          <a:fontRef idx="minor">
            <a:schemeClr val="dk1">
              <a:hueOff val="0"/>
              <a:satOff val="0"/>
              <a:lumOff val="0"/>
              <a:alphaOff val="0"/>
            </a:schemeClr>
          </a:fontRef>
        </p:style>
        <p:txBody>
          <a:bodyPr spcFirstLastPara="0" vert="horz" wrap="square" lIns="151955" tIns="33020" rIns="151955" bIns="163848" numCol="1" spcCol="1270" anchor="ctr" anchorCtr="0">
            <a:noAutofit/>
          </a:bodyPr>
          <a:lstStyle/>
          <a:p>
            <a:pPr marL="0" lvl="0" indent="0" algn="ctr" defTabSz="1160145">
              <a:lnSpc>
                <a:spcPct val="90000"/>
              </a:lnSpc>
              <a:spcBef>
                <a:spcPct val="0"/>
              </a:spcBef>
              <a:spcAft>
                <a:spcPct val="35000"/>
              </a:spcAft>
              <a:buNone/>
            </a:pPr>
            <a:endParaRPr lang="en-US" sz="2610" kern="1200" dirty="0">
              <a:effectLst>
                <a:outerShdw blurRad="38100" dist="38100" dir="2700000" algn="tl">
                  <a:srgbClr val="000000">
                    <a:alpha val="43137"/>
                  </a:srgbClr>
                </a:outerShdw>
              </a:effectLst>
            </a:endParaRPr>
          </a:p>
        </p:txBody>
      </p:sp>
      <p:sp>
        <p:nvSpPr>
          <p:cNvPr id="17" name="Freeform: Shape 16">
            <a:extLst>
              <a:ext uri="{FF2B5EF4-FFF2-40B4-BE49-F238E27FC236}">
                <a16:creationId xmlns:a16="http://schemas.microsoft.com/office/drawing/2014/main" id="{68FF15BC-DB29-990E-53B1-F83E4668F0A3}"/>
              </a:ext>
            </a:extLst>
          </p:cNvPr>
          <p:cNvSpPr/>
          <p:nvPr/>
        </p:nvSpPr>
        <p:spPr>
          <a:xfrm>
            <a:off x="11087746" y="5254491"/>
            <a:ext cx="488192" cy="487067"/>
          </a:xfrm>
          <a:custGeom>
            <a:avLst/>
            <a:gdLst>
              <a:gd name="connsiteX0" fmla="*/ 0 w 528600"/>
              <a:gd name="connsiteY0" fmla="*/ 290730 h 528600"/>
              <a:gd name="connsiteX1" fmla="*/ 118935 w 528600"/>
              <a:gd name="connsiteY1" fmla="*/ 290730 h 528600"/>
              <a:gd name="connsiteX2" fmla="*/ 118935 w 528600"/>
              <a:gd name="connsiteY2" fmla="*/ 0 h 528600"/>
              <a:gd name="connsiteX3" fmla="*/ 409665 w 528600"/>
              <a:gd name="connsiteY3" fmla="*/ 0 h 528600"/>
              <a:gd name="connsiteX4" fmla="*/ 409665 w 528600"/>
              <a:gd name="connsiteY4" fmla="*/ 290730 h 528600"/>
              <a:gd name="connsiteX5" fmla="*/ 528600 w 528600"/>
              <a:gd name="connsiteY5" fmla="*/ 290730 h 528600"/>
              <a:gd name="connsiteX6" fmla="*/ 264300 w 528600"/>
              <a:gd name="connsiteY6" fmla="*/ 528600 h 528600"/>
              <a:gd name="connsiteX7" fmla="*/ 0 w 528600"/>
              <a:gd name="connsiteY7" fmla="*/ 290730 h 5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600" h="528600">
                <a:moveTo>
                  <a:pt x="0" y="290730"/>
                </a:moveTo>
                <a:lnTo>
                  <a:pt x="118935" y="290730"/>
                </a:lnTo>
                <a:lnTo>
                  <a:pt x="118935" y="0"/>
                </a:lnTo>
                <a:lnTo>
                  <a:pt x="409665" y="0"/>
                </a:lnTo>
                <a:lnTo>
                  <a:pt x="409665" y="290730"/>
                </a:lnTo>
                <a:lnTo>
                  <a:pt x="528600" y="290730"/>
                </a:lnTo>
                <a:lnTo>
                  <a:pt x="264300" y="528600"/>
                </a:lnTo>
                <a:lnTo>
                  <a:pt x="0" y="290730"/>
                </a:lnTo>
                <a:close/>
              </a:path>
            </a:pathLst>
          </a:custGeom>
          <a:solidFill>
            <a:srgbClr val="75DBFF"/>
          </a:solidFill>
          <a:ln>
            <a:solidFill>
              <a:srgbClr val="75DBFF"/>
            </a:solidFill>
          </a:ln>
          <a:effectLst>
            <a:outerShdw blurRad="50800" dist="38100" dir="16200000" rotWithShape="0">
              <a:prstClr val="black">
                <a:alpha val="40000"/>
              </a:prstClr>
            </a:outerShdw>
          </a:effectLst>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rgbClr r="0" g="0" b="0"/>
          </a:effectRef>
          <a:fontRef idx="minor">
            <a:schemeClr val="dk1">
              <a:hueOff val="0"/>
              <a:satOff val="0"/>
              <a:lumOff val="0"/>
              <a:alphaOff val="0"/>
            </a:schemeClr>
          </a:fontRef>
        </p:style>
        <p:txBody>
          <a:bodyPr spcFirstLastPara="0" vert="horz" wrap="square" lIns="151955" tIns="33020" rIns="151955" bIns="163848" numCol="1" spcCol="1270" anchor="ctr" anchorCtr="0">
            <a:noAutofit/>
          </a:bodyPr>
          <a:lstStyle/>
          <a:p>
            <a:pPr marL="0" lvl="0" indent="0" algn="ctr" defTabSz="1160145">
              <a:lnSpc>
                <a:spcPct val="90000"/>
              </a:lnSpc>
              <a:spcBef>
                <a:spcPct val="0"/>
              </a:spcBef>
              <a:spcAft>
                <a:spcPct val="35000"/>
              </a:spcAft>
              <a:buNone/>
            </a:pPr>
            <a:endParaRPr lang="en-US" sz="2610" kern="1200"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9ABB475-F004-BB80-BE03-E2B8A1EA4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93445" cy="1034415"/>
          </a:xfrm>
          <a:prstGeom prst="rect">
            <a:avLst/>
          </a:prstGeom>
        </p:spPr>
      </p:pic>
      <p:pic>
        <p:nvPicPr>
          <p:cNvPr id="4" name="Picture 2">
            <a:extLst>
              <a:ext uri="{FF2B5EF4-FFF2-40B4-BE49-F238E27FC236}">
                <a16:creationId xmlns:a16="http://schemas.microsoft.com/office/drawing/2014/main" id="{AE3D275A-1E5C-33C7-1140-D842F126D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069" r="28069"/>
          <a:stretch/>
        </p:blipFill>
        <p:spPr bwMode="auto">
          <a:xfrm>
            <a:off x="-1" y="1"/>
            <a:ext cx="3786541"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1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2" grpId="0" animBg="1"/>
      <p:bldP spid="23" grpId="0" animBg="1"/>
      <p:bldP spid="24" grpId="0" animBg="1"/>
      <p:bldP spid="25" grpId="0" animBg="1"/>
      <p:bldP spid="26" grpId="0" animBg="1"/>
      <p:bldP spid="27" grpId="0" animBg="1"/>
      <p:bldP spid="28"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CD39-4559-A4ED-0432-ED934E84EF80}"/>
              </a:ext>
            </a:extLst>
          </p:cNvPr>
          <p:cNvSpPr>
            <a:spLocks noGrp="1"/>
          </p:cNvSpPr>
          <p:nvPr>
            <p:ph type="title"/>
          </p:nvPr>
        </p:nvSpPr>
        <p:spPr/>
        <p:txBody>
          <a:bodyPr/>
          <a:lstStyle/>
          <a:p>
            <a:r>
              <a:rPr lang="en-IN" dirty="0"/>
              <a:t>           Impact of interviews	</a:t>
            </a:r>
          </a:p>
        </p:txBody>
      </p:sp>
      <p:graphicFrame>
        <p:nvGraphicFramePr>
          <p:cNvPr id="5" name="Diagram 4">
            <a:extLst>
              <a:ext uri="{FF2B5EF4-FFF2-40B4-BE49-F238E27FC236}">
                <a16:creationId xmlns:a16="http://schemas.microsoft.com/office/drawing/2014/main" id="{D3A29B43-D9AE-490C-3320-C5B63F143165}"/>
              </a:ext>
            </a:extLst>
          </p:cNvPr>
          <p:cNvGraphicFramePr/>
          <p:nvPr>
            <p:extLst>
              <p:ext uri="{D42A27DB-BD31-4B8C-83A1-F6EECF244321}">
                <p14:modId xmlns:p14="http://schemas.microsoft.com/office/powerpoint/2010/main" val="3636620148"/>
              </p:ext>
            </p:extLst>
          </p:nvPr>
        </p:nvGraphicFramePr>
        <p:xfrm>
          <a:off x="3721100" y="1652139"/>
          <a:ext cx="8128000" cy="4589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A large group of people in the shape of the target goal">
            <a:extLst>
              <a:ext uri="{FF2B5EF4-FFF2-40B4-BE49-F238E27FC236}">
                <a16:creationId xmlns:a16="http://schemas.microsoft.com/office/drawing/2014/main" id="{454AD6BA-585D-776D-5062-388126EC2775}"/>
              </a:ext>
            </a:extLst>
          </p:cNvPr>
          <p:cNvPicPr>
            <a:picLocks noChangeAspect="1" noChangeArrowheads="1"/>
          </p:cNvPicPr>
          <p:nvPr/>
        </p:nvPicPr>
        <p:blipFill>
          <a:blip r:embed="rId8">
            <a:clrChange>
              <a:clrFrom>
                <a:srgbClr val="FBF9FA"/>
              </a:clrFrom>
              <a:clrTo>
                <a:srgbClr val="FBF9FA">
                  <a:alpha val="0"/>
                </a:srgbClr>
              </a:clrTo>
            </a:clrChange>
            <a:extLst>
              <a:ext uri="{28A0092B-C50C-407E-A947-70E740481C1C}">
                <a14:useLocalDpi xmlns:a14="http://schemas.microsoft.com/office/drawing/2010/main" val="0"/>
              </a:ext>
            </a:extLst>
          </a:blip>
          <a:srcRect/>
          <a:stretch>
            <a:fillRect/>
          </a:stretch>
        </p:blipFill>
        <p:spPr bwMode="auto">
          <a:xfrm>
            <a:off x="-98425" y="1892299"/>
            <a:ext cx="3476625"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93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0DEAE0A-8D90-40D9-86BB-D5D3E2BB3C2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50337BE-3B03-466D-9D7D-FB63997CBE9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7A04787D-569F-44CD-998B-66B90616B7A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9136CCC1-D1FF-4FD5-9224-27A480EBC8F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2FDC8A63-A5DD-4CBD-84B4-B5E1B9D6676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830B-6416-D72D-8E0F-B03478864CE6}"/>
              </a:ext>
            </a:extLst>
          </p:cNvPr>
          <p:cNvSpPr>
            <a:spLocks noGrp="1"/>
          </p:cNvSpPr>
          <p:nvPr>
            <p:ph type="title"/>
          </p:nvPr>
        </p:nvSpPr>
        <p:spPr/>
        <p:txBody>
          <a:bodyPr/>
          <a:lstStyle/>
          <a:p>
            <a:r>
              <a:rPr lang="en-US" dirty="0"/>
              <a:t>            Stages of recruitment</a:t>
            </a:r>
            <a:endParaRPr lang="en-IN" dirty="0"/>
          </a:p>
        </p:txBody>
      </p:sp>
      <p:graphicFrame>
        <p:nvGraphicFramePr>
          <p:cNvPr id="3" name="Diagram 2">
            <a:extLst>
              <a:ext uri="{FF2B5EF4-FFF2-40B4-BE49-F238E27FC236}">
                <a16:creationId xmlns:a16="http://schemas.microsoft.com/office/drawing/2014/main" id="{EF7E33CF-8097-1CF5-F6CF-D04CF38CF6F3}"/>
              </a:ext>
            </a:extLst>
          </p:cNvPr>
          <p:cNvGraphicFramePr/>
          <p:nvPr/>
        </p:nvGraphicFramePr>
        <p:xfrm>
          <a:off x="1422400" y="1295400"/>
          <a:ext cx="9398000" cy="5274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7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5087F8AB-9A27-4A53-BC34-2C2A4B979A1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C308E36A-4BD2-4357-AF34-7BCFB31D122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732B0D02-3F26-4F55-946B-5580C6A9F93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graphicEl>
                                              <a:dgm id="{32484EBA-2867-4059-84EC-9EA9DA41174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28C40342-BD44-4A9A-9473-5D8EF1DFBD7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A136203B-49DE-479F-9B56-C2A1646D945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3A3A11BF-2CCE-4D58-9562-E55FC032E5CE}"/>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graphicEl>
                                              <a:dgm id="{A51A3D82-8D57-4EE4-A14E-554F8839A269}"/>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graphicEl>
                                              <a:dgm id="{0F32A087-824B-4AE0-BD32-BC5169B7CEC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dgm id="{1EB576B3-0627-4A9F-99D4-2843213D2961}"/>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graphicEl>
                                              <a:dgm id="{26C56BC1-AD03-4DD7-93AF-D5729362E3C4}"/>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graphicEl>
                                              <a:dgm id="{93263655-179B-4B7C-8F7C-51EE226094C8}"/>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graphicEl>
                                              <a:dgm id="{89333D58-CE10-47B0-9754-4938153E749B}"/>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graphicEl>
                                              <a:dgm id="{9F69B048-81A4-4A20-826F-667709AE203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A4674-078D-234F-F188-9C445B4E03E7}"/>
              </a:ext>
            </a:extLst>
          </p:cNvPr>
          <p:cNvSpPr>
            <a:spLocks noGrp="1"/>
          </p:cNvSpPr>
          <p:nvPr>
            <p:ph type="title"/>
          </p:nvPr>
        </p:nvSpPr>
        <p:spPr/>
        <p:txBody>
          <a:bodyPr/>
          <a:lstStyle/>
          <a:p>
            <a:r>
              <a:rPr lang="en-GB" dirty="0"/>
              <a:t>           What are competencies?</a:t>
            </a:r>
            <a:endParaRPr lang="en-IN" dirty="0"/>
          </a:p>
        </p:txBody>
      </p:sp>
      <p:graphicFrame>
        <p:nvGraphicFramePr>
          <p:cNvPr id="4" name="Content Placeholder 3">
            <a:extLst>
              <a:ext uri="{FF2B5EF4-FFF2-40B4-BE49-F238E27FC236}">
                <a16:creationId xmlns:a16="http://schemas.microsoft.com/office/drawing/2014/main" id="{0FD692CB-9175-3BBB-3F29-712A1F8F935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931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0248F929-E152-4CAD-8FA0-03C62A5C5AA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E46F371D-C0E3-4A12-BD2F-DDA536485BFB}"/>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3ED3F089-F1D8-4810-9F18-E99B9418596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69F0F606-EC29-42C8-ABC2-D9FE842786C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CE9022E2-5756-4E26-9242-8D82F480FA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ED25CE38-483E-482D-9CE9-D628D75EB44A}"/>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7583E85A-B208-450D-A782-01597B387E4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A1E5C-8333-9916-1BDD-90FBAC31DCCE}"/>
              </a:ext>
            </a:extLst>
          </p:cNvPr>
          <p:cNvSpPr>
            <a:spLocks noGrp="1"/>
          </p:cNvSpPr>
          <p:nvPr>
            <p:ph type="title"/>
          </p:nvPr>
        </p:nvSpPr>
        <p:spPr/>
        <p:txBody>
          <a:bodyPr/>
          <a:lstStyle/>
          <a:p>
            <a:r>
              <a:rPr lang="en-GB" dirty="0"/>
              <a:t>         Types of competencies</a:t>
            </a:r>
            <a:endParaRPr lang="en-IN" dirty="0"/>
          </a:p>
        </p:txBody>
      </p:sp>
      <p:sp>
        <p:nvSpPr>
          <p:cNvPr id="5" name="Content Placeholder 4">
            <a:extLst>
              <a:ext uri="{FF2B5EF4-FFF2-40B4-BE49-F238E27FC236}">
                <a16:creationId xmlns:a16="http://schemas.microsoft.com/office/drawing/2014/main" id="{91B20E56-48C2-47E7-2DE9-26AC2F1278F1}"/>
              </a:ext>
            </a:extLst>
          </p:cNvPr>
          <p:cNvSpPr>
            <a:spLocks noGrp="1"/>
          </p:cNvSpPr>
          <p:nvPr>
            <p:ph idx="1"/>
          </p:nvPr>
        </p:nvSpPr>
        <p:spPr>
          <a:xfrm>
            <a:off x="0" y="1325881"/>
            <a:ext cx="5515211" cy="4450080"/>
          </a:xfrm>
          <a:solidFill>
            <a:schemeClr val="accent1">
              <a:lumMod val="60000"/>
              <a:lumOff val="40000"/>
            </a:schemeClr>
          </a:solidFill>
        </p:spPr>
        <p:txBody>
          <a:bodyPr>
            <a:normAutofit/>
          </a:bodyPr>
          <a:lstStyle/>
          <a:p>
            <a:pPr marL="0" lvl="0" indent="0">
              <a:buNone/>
            </a:pPr>
            <a:r>
              <a:rPr lang="en-IN" sz="2400" dirty="0"/>
              <a:t>Competencies can be largely categorized as:</a:t>
            </a:r>
          </a:p>
          <a:p>
            <a:pPr lvl="1">
              <a:lnSpc>
                <a:spcPct val="150000"/>
              </a:lnSpc>
            </a:pPr>
            <a:r>
              <a:rPr lang="en-GB" sz="2400" dirty="0"/>
              <a:t>Technical</a:t>
            </a:r>
            <a:endParaRPr lang="en-IN" sz="2400" dirty="0"/>
          </a:p>
          <a:p>
            <a:pPr lvl="1">
              <a:lnSpc>
                <a:spcPct val="150000"/>
              </a:lnSpc>
            </a:pPr>
            <a:r>
              <a:rPr lang="en-GB" sz="2400" dirty="0"/>
              <a:t>Functional/ Role-based</a:t>
            </a:r>
            <a:endParaRPr lang="en-IN" sz="2400" dirty="0"/>
          </a:p>
          <a:p>
            <a:pPr lvl="1">
              <a:lnSpc>
                <a:spcPct val="150000"/>
              </a:lnSpc>
            </a:pPr>
            <a:r>
              <a:rPr lang="en-GB" sz="2400" dirty="0"/>
              <a:t>Interpersonal</a:t>
            </a:r>
            <a:endParaRPr lang="en-IN" sz="2400" dirty="0"/>
          </a:p>
          <a:p>
            <a:pPr lvl="1">
              <a:lnSpc>
                <a:spcPct val="150000"/>
              </a:lnSpc>
            </a:pPr>
            <a:r>
              <a:rPr lang="en-GB" sz="2400" dirty="0"/>
              <a:t>Leadership</a:t>
            </a:r>
            <a:endParaRPr lang="en-IN" sz="2400" dirty="0"/>
          </a:p>
          <a:p>
            <a:pPr marL="457200" lvl="1" indent="0">
              <a:buNone/>
            </a:pPr>
            <a:endParaRPr lang="en-IN" dirty="0"/>
          </a:p>
          <a:p>
            <a:pPr marL="0" indent="0">
              <a:buNone/>
            </a:pPr>
            <a:r>
              <a:rPr lang="en-IN" sz="2400" dirty="0"/>
              <a:t>They could be </a:t>
            </a:r>
            <a:r>
              <a:rPr lang="en-GB" sz="2400" dirty="0"/>
              <a:t>transferable or non-transferable.</a:t>
            </a:r>
            <a:endParaRPr lang="en-IN" sz="2400" dirty="0"/>
          </a:p>
          <a:p>
            <a:pPr marL="0" indent="0">
              <a:buNone/>
            </a:pPr>
            <a:endParaRPr lang="en-IN" dirty="0"/>
          </a:p>
        </p:txBody>
      </p:sp>
      <p:pic>
        <p:nvPicPr>
          <p:cNvPr id="4" name="Picture 3">
            <a:extLst>
              <a:ext uri="{FF2B5EF4-FFF2-40B4-BE49-F238E27FC236}">
                <a16:creationId xmlns:a16="http://schemas.microsoft.com/office/drawing/2014/main" id="{F253CABC-2C43-8724-F573-C2EDE3CE94E9}"/>
              </a:ext>
            </a:extLst>
          </p:cNvPr>
          <p:cNvPicPr>
            <a:picLocks noChangeAspect="1"/>
          </p:cNvPicPr>
          <p:nvPr/>
        </p:nvPicPr>
        <p:blipFill>
          <a:blip r:embed="rId3"/>
          <a:stretch>
            <a:fillRect/>
          </a:stretch>
        </p:blipFill>
        <p:spPr>
          <a:xfrm>
            <a:off x="5515211" y="1325880"/>
            <a:ext cx="6676789" cy="4450080"/>
          </a:xfrm>
          <a:prstGeom prst="rect">
            <a:avLst/>
          </a:prstGeom>
        </p:spPr>
      </p:pic>
    </p:spTree>
    <p:extLst>
      <p:ext uri="{BB962C8B-B14F-4D97-AF65-F5344CB8AC3E}">
        <p14:creationId xmlns:p14="http://schemas.microsoft.com/office/powerpoint/2010/main" val="92262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B3616-8FA5-C765-F893-8BFD9444E239}"/>
              </a:ext>
            </a:extLst>
          </p:cNvPr>
          <p:cNvSpPr>
            <a:spLocks noGrp="1"/>
          </p:cNvSpPr>
          <p:nvPr>
            <p:ph type="title"/>
          </p:nvPr>
        </p:nvSpPr>
        <p:spPr/>
        <p:txBody>
          <a:bodyPr/>
          <a:lstStyle/>
          <a:p>
            <a:r>
              <a:rPr lang="en-US" dirty="0"/>
              <a:t>   Planning and preparing for the interview</a:t>
            </a:r>
            <a:endParaRPr lang="en-IN" dirty="0"/>
          </a:p>
        </p:txBody>
      </p:sp>
      <p:sp>
        <p:nvSpPr>
          <p:cNvPr id="4" name="Content Placeholder 3">
            <a:extLst>
              <a:ext uri="{FF2B5EF4-FFF2-40B4-BE49-F238E27FC236}">
                <a16:creationId xmlns:a16="http://schemas.microsoft.com/office/drawing/2014/main" id="{905FF45C-7BBE-184F-36E6-5C6C8C6BEA62}"/>
              </a:ext>
            </a:extLst>
          </p:cNvPr>
          <p:cNvSpPr>
            <a:spLocks noGrp="1"/>
          </p:cNvSpPr>
          <p:nvPr>
            <p:ph idx="1"/>
          </p:nvPr>
        </p:nvSpPr>
        <p:spPr>
          <a:xfrm>
            <a:off x="0" y="1548983"/>
            <a:ext cx="5825067" cy="4690533"/>
          </a:xfrm>
          <a:solidFill>
            <a:srgbClr val="92D050"/>
          </a:solidFill>
        </p:spPr>
        <p:txBody>
          <a:bodyPr>
            <a:normAutofit fontScale="77500" lnSpcReduction="20000"/>
          </a:bodyPr>
          <a:lstStyle/>
          <a:p>
            <a:endParaRPr lang="en-GB" dirty="0"/>
          </a:p>
          <a:p>
            <a:r>
              <a:rPr lang="en-GB" dirty="0"/>
              <a:t>Be aware of the Job Description and expected skill sets</a:t>
            </a:r>
          </a:p>
          <a:p>
            <a:endParaRPr lang="en-IN" dirty="0"/>
          </a:p>
          <a:p>
            <a:r>
              <a:rPr lang="en-IN" dirty="0"/>
              <a:t>Keep your scoring sheet and legend ready</a:t>
            </a:r>
          </a:p>
          <a:p>
            <a:pPr marL="0" indent="0">
              <a:buNone/>
            </a:pPr>
            <a:endParaRPr lang="en-IN" dirty="0"/>
          </a:p>
          <a:p>
            <a:r>
              <a:rPr lang="en-IN" dirty="0"/>
              <a:t>Review the candidate’s resume</a:t>
            </a:r>
          </a:p>
          <a:p>
            <a:endParaRPr lang="en-IN" dirty="0"/>
          </a:p>
          <a:p>
            <a:r>
              <a:rPr lang="en-IN" dirty="0"/>
              <a:t>Chalk out an interview structure</a:t>
            </a:r>
          </a:p>
          <a:p>
            <a:endParaRPr lang="en-IN" dirty="0"/>
          </a:p>
          <a:p>
            <a:r>
              <a:rPr lang="en-IN" dirty="0"/>
              <a:t>Prepare questions as per expected competencies</a:t>
            </a:r>
          </a:p>
          <a:p>
            <a:endParaRPr lang="en-IN" dirty="0"/>
          </a:p>
          <a:p>
            <a:r>
              <a:rPr lang="en-IN" dirty="0"/>
              <a:t> Keep an open mind</a:t>
            </a:r>
          </a:p>
        </p:txBody>
      </p:sp>
      <p:pic>
        <p:nvPicPr>
          <p:cNvPr id="5" name="Picture 4">
            <a:extLst>
              <a:ext uri="{FF2B5EF4-FFF2-40B4-BE49-F238E27FC236}">
                <a16:creationId xmlns:a16="http://schemas.microsoft.com/office/drawing/2014/main" id="{55D94316-F49C-AADE-CC13-F03DDAB240F0}"/>
              </a:ext>
            </a:extLst>
          </p:cNvPr>
          <p:cNvPicPr>
            <a:picLocks noChangeAspect="1"/>
          </p:cNvPicPr>
          <p:nvPr/>
        </p:nvPicPr>
        <p:blipFill>
          <a:blip r:embed="rId3"/>
          <a:stretch>
            <a:fillRect/>
          </a:stretch>
        </p:blipFill>
        <p:spPr>
          <a:xfrm>
            <a:off x="5825067" y="1548983"/>
            <a:ext cx="6366933" cy="4690533"/>
          </a:xfrm>
          <a:prstGeom prst="rect">
            <a:avLst/>
          </a:prstGeom>
        </p:spPr>
      </p:pic>
    </p:spTree>
    <p:extLst>
      <p:ext uri="{BB962C8B-B14F-4D97-AF65-F5344CB8AC3E}">
        <p14:creationId xmlns:p14="http://schemas.microsoft.com/office/powerpoint/2010/main" val="316505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1287-C065-9CD9-5D0D-96A3BD8C838F}"/>
              </a:ext>
            </a:extLst>
          </p:cNvPr>
          <p:cNvSpPr>
            <a:spLocks noGrp="1"/>
          </p:cNvSpPr>
          <p:nvPr>
            <p:ph type="title"/>
          </p:nvPr>
        </p:nvSpPr>
        <p:spPr/>
        <p:txBody>
          <a:bodyPr/>
          <a:lstStyle/>
          <a:p>
            <a:pPr algn="ctr"/>
            <a:r>
              <a:rPr lang="en-IN" dirty="0"/>
              <a:t>Interviewer’s Checklist</a:t>
            </a:r>
          </a:p>
        </p:txBody>
      </p:sp>
      <p:pic>
        <p:nvPicPr>
          <p:cNvPr id="1026" name="Picture 2" descr="Checklist Notice Remember Planning Concept businessman writer checklist questionnaire">
            <a:extLst>
              <a:ext uri="{FF2B5EF4-FFF2-40B4-BE49-F238E27FC236}">
                <a16:creationId xmlns:a16="http://schemas.microsoft.com/office/drawing/2014/main" id="{A467ECCE-F53A-0B1D-A237-837CA1A93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4" y="1239838"/>
            <a:ext cx="7451725" cy="4963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519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1EC1F-EA8A-C91E-C504-13174C1B02F8}"/>
              </a:ext>
            </a:extLst>
          </p:cNvPr>
          <p:cNvSpPr>
            <a:spLocks noGrp="1"/>
          </p:cNvSpPr>
          <p:nvPr>
            <p:ph type="title"/>
          </p:nvPr>
        </p:nvSpPr>
        <p:spPr/>
        <p:txBody>
          <a:bodyPr/>
          <a:lstStyle/>
          <a:p>
            <a:r>
              <a:rPr lang="en-GB" dirty="0"/>
              <a:t>   Building rapport</a:t>
            </a:r>
            <a:endParaRPr lang="en-IN" dirty="0"/>
          </a:p>
        </p:txBody>
      </p:sp>
      <p:sp>
        <p:nvSpPr>
          <p:cNvPr id="3" name="Content Placeholder 2">
            <a:extLst>
              <a:ext uri="{FF2B5EF4-FFF2-40B4-BE49-F238E27FC236}">
                <a16:creationId xmlns:a16="http://schemas.microsoft.com/office/drawing/2014/main" id="{966BADFE-CD57-D66A-120C-B8825F40E268}"/>
              </a:ext>
            </a:extLst>
          </p:cNvPr>
          <p:cNvSpPr>
            <a:spLocks noGrp="1"/>
          </p:cNvSpPr>
          <p:nvPr>
            <p:ph idx="1"/>
          </p:nvPr>
        </p:nvSpPr>
        <p:spPr>
          <a:xfrm>
            <a:off x="0" y="1299897"/>
            <a:ext cx="5469466" cy="4927599"/>
          </a:xfrm>
          <a:solidFill>
            <a:srgbClr val="FFD73F"/>
          </a:solidFill>
        </p:spPr>
        <p:txBody>
          <a:bodyPr>
            <a:normAutofit/>
          </a:bodyPr>
          <a:lstStyle/>
          <a:p>
            <a:pPr>
              <a:lnSpc>
                <a:spcPct val="100000"/>
              </a:lnSpc>
            </a:pPr>
            <a:r>
              <a:rPr lang="en-US" sz="2000" dirty="0"/>
              <a:t>Rapport simply means building a connection to make the other person feel comfortable enough to open up.</a:t>
            </a:r>
            <a:br>
              <a:rPr lang="en-US" sz="2000" dirty="0"/>
            </a:br>
            <a:endParaRPr lang="en-US" sz="2000" dirty="0"/>
          </a:p>
          <a:p>
            <a:pPr>
              <a:lnSpc>
                <a:spcPct val="170000"/>
              </a:lnSpc>
            </a:pPr>
            <a:r>
              <a:rPr lang="en-US" sz="2000" dirty="0"/>
              <a:t>Some simple ways to establish rapport are:</a:t>
            </a:r>
            <a:br>
              <a:rPr lang="en-US" sz="2000" dirty="0"/>
            </a:br>
            <a:r>
              <a:rPr lang="en-US" sz="2000" dirty="0"/>
              <a:t>- Smile</a:t>
            </a:r>
            <a:br>
              <a:rPr lang="en-US" sz="2000" dirty="0"/>
            </a:br>
            <a:r>
              <a:rPr lang="en-US" sz="2000" dirty="0"/>
              <a:t>- Eye contact</a:t>
            </a:r>
            <a:br>
              <a:rPr lang="en-US" sz="2000" dirty="0"/>
            </a:br>
            <a:r>
              <a:rPr lang="en-US" sz="2000" dirty="0"/>
              <a:t>- Verbal nods </a:t>
            </a:r>
            <a:br>
              <a:rPr lang="en-US" sz="2000" dirty="0"/>
            </a:br>
            <a:r>
              <a:rPr lang="en-US" sz="2000" dirty="0"/>
              <a:t>- Acknowledging sounds</a:t>
            </a:r>
            <a:br>
              <a:rPr lang="en-US" sz="2000" dirty="0"/>
            </a:br>
            <a:r>
              <a:rPr lang="en-US" sz="2000" dirty="0"/>
              <a:t>- Open body language</a:t>
            </a:r>
            <a:endParaRPr lang="en-US" dirty="0"/>
          </a:p>
          <a:p>
            <a:pPr marL="0" indent="0">
              <a:lnSpc>
                <a:spcPct val="170000"/>
              </a:lnSpc>
              <a:buNone/>
            </a:pPr>
            <a:endParaRPr lang="en-IN" dirty="0"/>
          </a:p>
        </p:txBody>
      </p:sp>
      <p:pic>
        <p:nvPicPr>
          <p:cNvPr id="7" name="Picture 6">
            <a:extLst>
              <a:ext uri="{FF2B5EF4-FFF2-40B4-BE49-F238E27FC236}">
                <a16:creationId xmlns:a16="http://schemas.microsoft.com/office/drawing/2014/main" id="{921C153C-3B8C-1A6C-1EE8-CD61426FFF81}"/>
              </a:ext>
            </a:extLst>
          </p:cNvPr>
          <p:cNvPicPr>
            <a:picLocks noChangeAspect="1"/>
          </p:cNvPicPr>
          <p:nvPr/>
        </p:nvPicPr>
        <p:blipFill>
          <a:blip r:embed="rId3"/>
          <a:stretch>
            <a:fillRect/>
          </a:stretch>
        </p:blipFill>
        <p:spPr>
          <a:xfrm>
            <a:off x="5469466" y="1299897"/>
            <a:ext cx="6722533" cy="4927600"/>
          </a:xfrm>
          <a:prstGeom prst="rect">
            <a:avLst/>
          </a:prstGeom>
          <a:solidFill>
            <a:srgbClr val="A5784D"/>
          </a:solidFill>
        </p:spPr>
      </p:pic>
    </p:spTree>
    <p:extLst>
      <p:ext uri="{BB962C8B-B14F-4D97-AF65-F5344CB8AC3E}">
        <p14:creationId xmlns:p14="http://schemas.microsoft.com/office/powerpoint/2010/main" val="29477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T FONTS">
      <a:majorFont>
        <a:latin typeface="Swis721 Cn BT"/>
        <a:ea typeface=""/>
        <a:cs typeface=""/>
      </a:majorFont>
      <a:minorFont>
        <a:latin typeface="Swis721 Cn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10876</TotalTime>
  <Words>3315</Words>
  <Application>Microsoft Office PowerPoint</Application>
  <PresentationFormat>Widescreen</PresentationFormat>
  <Paragraphs>410</Paragraphs>
  <Slides>12</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Noto Sans</vt:lpstr>
      <vt:lpstr>Roboto</vt:lpstr>
      <vt:lpstr>Swis721 Cn BT</vt:lpstr>
      <vt:lpstr>Work Sans</vt:lpstr>
      <vt:lpstr>Office Theme</vt:lpstr>
      <vt:lpstr>Custom Design</vt:lpstr>
      <vt:lpstr>PowerPoint Presentation</vt:lpstr>
      <vt:lpstr>Workshop Agenda</vt:lpstr>
      <vt:lpstr>           Impact of interviews </vt:lpstr>
      <vt:lpstr>            Stages of recruitment</vt:lpstr>
      <vt:lpstr>           What are competencies?</vt:lpstr>
      <vt:lpstr>         Types of competencies</vt:lpstr>
      <vt:lpstr>   Planning and preparing for the interview</vt:lpstr>
      <vt:lpstr>Interviewer’s Checklist</vt:lpstr>
      <vt:lpstr>   Building rapport</vt:lpstr>
      <vt:lpstr>   Steps to be followed after the interview</vt:lpstr>
      <vt:lpstr>Managing Emotions During Interview</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Sidharth Bhandari</dc:creator>
  <cp:lastModifiedBy>DELL</cp:lastModifiedBy>
  <cp:revision>1063</cp:revision>
  <dcterms:created xsi:type="dcterms:W3CDTF">2023-01-23T06:20:00Z</dcterms:created>
  <dcterms:modified xsi:type="dcterms:W3CDTF">2024-11-18T06:45:41Z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90EF907C673F404189FE2F52BB681FE7</vt:lpwstr>
  </property>
  <property fmtid="{D5CDD505-2E9C-101B-9397-08002B2CF9AE}" pid="3" name="KSOProductBuildVer">
    <vt:lpwstr>1033-11.2.0.11486</vt:lpwstr>
  </property>
</Properties>
</file>